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 id="2147483756" r:id="rId5"/>
    <p:sldMasterId id="2147483754" r:id="rId6"/>
    <p:sldMasterId id="2147483766" r:id="rId7"/>
    <p:sldMasterId id="2147483712" r:id="rId8"/>
    <p:sldMasterId id="2147483695" r:id="rId9"/>
    <p:sldMasterId id="2147483715" r:id="rId10"/>
    <p:sldMasterId id="2147483728" r:id="rId11"/>
    <p:sldMasterId id="2147483664" r:id="rId12"/>
    <p:sldMasterId id="2147483768" r:id="rId13"/>
    <p:sldMasterId id="2147483683" r:id="rId14"/>
    <p:sldMasterId id="2147483682" r:id="rId15"/>
    <p:sldMasterId id="2147483681" r:id="rId16"/>
    <p:sldMasterId id="2147483648" r:id="rId17"/>
  </p:sldMasterIdLst>
  <p:notesMasterIdLst>
    <p:notesMasterId r:id="rId88"/>
  </p:notesMasterIdLst>
  <p:sldIdLst>
    <p:sldId id="260" r:id="rId18"/>
    <p:sldId id="261" r:id="rId19"/>
    <p:sldId id="270" r:id="rId20"/>
    <p:sldId id="299" r:id="rId21"/>
    <p:sldId id="273" r:id="rId22"/>
    <p:sldId id="297" r:id="rId23"/>
    <p:sldId id="277" r:id="rId24"/>
    <p:sldId id="298" r:id="rId25"/>
    <p:sldId id="275" r:id="rId26"/>
    <p:sldId id="276" r:id="rId27"/>
    <p:sldId id="278" r:id="rId28"/>
    <p:sldId id="279" r:id="rId29"/>
    <p:sldId id="281" r:id="rId30"/>
    <p:sldId id="282" r:id="rId31"/>
    <p:sldId id="284" r:id="rId32"/>
    <p:sldId id="307" r:id="rId33"/>
    <p:sldId id="306" r:id="rId34"/>
    <p:sldId id="305" r:id="rId35"/>
    <p:sldId id="304" r:id="rId36"/>
    <p:sldId id="303" r:id="rId37"/>
    <p:sldId id="302" r:id="rId38"/>
    <p:sldId id="301" r:id="rId39"/>
    <p:sldId id="300" r:id="rId40"/>
    <p:sldId id="295" r:id="rId41"/>
    <p:sldId id="347" r:id="rId42"/>
    <p:sldId id="346" r:id="rId43"/>
    <p:sldId id="345" r:id="rId44"/>
    <p:sldId id="344" r:id="rId45"/>
    <p:sldId id="343" r:id="rId46"/>
    <p:sldId id="296" r:id="rId47"/>
    <p:sldId id="285" r:id="rId48"/>
    <p:sldId id="310" r:id="rId49"/>
    <p:sldId id="309" r:id="rId50"/>
    <p:sldId id="308" r:id="rId51"/>
    <p:sldId id="294" r:id="rId52"/>
    <p:sldId id="293" r:id="rId53"/>
    <p:sldId id="342" r:id="rId54"/>
    <p:sldId id="341" r:id="rId55"/>
    <p:sldId id="340" r:id="rId56"/>
    <p:sldId id="339" r:id="rId57"/>
    <p:sldId id="338" r:id="rId58"/>
    <p:sldId id="337" r:id="rId59"/>
    <p:sldId id="336" r:id="rId60"/>
    <p:sldId id="335" r:id="rId61"/>
    <p:sldId id="334" r:id="rId62"/>
    <p:sldId id="333" r:id="rId63"/>
    <p:sldId id="332" r:id="rId64"/>
    <p:sldId id="331" r:id="rId65"/>
    <p:sldId id="330" r:id="rId66"/>
    <p:sldId id="329" r:id="rId67"/>
    <p:sldId id="328" r:id="rId68"/>
    <p:sldId id="327" r:id="rId69"/>
    <p:sldId id="326" r:id="rId70"/>
    <p:sldId id="325" r:id="rId71"/>
    <p:sldId id="292" r:id="rId72"/>
    <p:sldId id="324" r:id="rId73"/>
    <p:sldId id="322" r:id="rId74"/>
    <p:sldId id="321" r:id="rId75"/>
    <p:sldId id="320" r:id="rId76"/>
    <p:sldId id="319" r:id="rId77"/>
    <p:sldId id="318" r:id="rId78"/>
    <p:sldId id="317" r:id="rId79"/>
    <p:sldId id="316" r:id="rId80"/>
    <p:sldId id="315" r:id="rId81"/>
    <p:sldId id="314" r:id="rId82"/>
    <p:sldId id="313" r:id="rId83"/>
    <p:sldId id="312" r:id="rId84"/>
    <p:sldId id="311" r:id="rId85"/>
    <p:sldId id="323" r:id="rId86"/>
    <p:sldId id="264" r:id="rId8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A91"/>
    <a:srgbClr val="2500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409D1-F5E5-0BEF-41AB-D8F75FA8A493}" v="1" dt="2023-09-20T21:27:08.603"/>
    <p1510:client id="{0819243B-D4EE-AD6D-7869-6E3B60A0C1DB}" v="2" dt="2023-05-01T18:25:33.846"/>
    <p1510:client id="{569B60C9-5948-7DB5-E62C-D8703A61FE7D}" v="1" dt="2023-09-06T15:50:29.263"/>
    <p1510:client id="{57483DC4-3C8C-BAE7-0E37-130F2C638A57}" v="102" dt="2023-09-19T16:35:49.716"/>
    <p1510:client id="{6BC8DD6A-A605-7742-FD99-B7F5FCA2355D}" v="23" dt="2023-09-21T15:29:34.324"/>
    <p1510:client id="{A427A77D-E889-ED95-7C68-051A7EC9CDF6}" v="114" dt="2023-09-05T19:35:55.324"/>
    <p1510:client id="{A44F31F5-873B-9412-2407-6F1CD7467C76}" v="2" dt="2023-09-05T19:06:34.742"/>
    <p1510:client id="{DA160FA6-D6B0-8B02-BA8B-C75685044434}" v="8" dt="2023-09-18T22:00:08.871"/>
    <p1510:client id="{EE62B97F-32F9-165D-13E8-5416BEF83A53}" v="10" dt="2023-09-22T21:23:41.950"/>
    <p1510:client id="{F1D353A8-A4EC-C18B-39CB-68DC96574DD7}" v="104" dt="2023-09-05T20:56:02.102"/>
    <p1510:client id="{FB483EEA-DA5B-63FE-51E8-CB18E5C3F4CF}" v="357" dt="2023-09-13T19:32:16.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p:restoredTop sz="79116" autoAdjust="0"/>
  </p:normalViewPr>
  <p:slideViewPr>
    <p:cSldViewPr snapToGrid="0" snapToObjects="1" showGuides="1">
      <p:cViewPr varScale="1">
        <p:scale>
          <a:sx n="90" d="100"/>
          <a:sy n="90" d="100"/>
        </p:scale>
        <p:origin x="677" y="53"/>
      </p:cViewPr>
      <p:guideLst>
        <p:guide orient="horz" pos="1620"/>
        <p:guide pos="28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presProps" Target="pres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M. Ray" userId="S::bmr29@uw.edu::3cd4f46f-ad83-46f1-a80e-da9c015ec191" providerId="AD" clId="Web-{569B60C9-5948-7DB5-E62C-D8703A61FE7D}"/>
    <pc:docChg chg="modSld">
      <pc:chgData name="Brandon M. Ray" userId="S::bmr29@uw.edu::3cd4f46f-ad83-46f1-a80e-da9c015ec191" providerId="AD" clId="Web-{569B60C9-5948-7DB5-E62C-D8703A61FE7D}" dt="2023-09-06T15:50:29.263" v="0" actId="20577"/>
      <pc:docMkLst>
        <pc:docMk/>
      </pc:docMkLst>
      <pc:sldChg chg="modSp">
        <pc:chgData name="Brandon M. Ray" userId="S::bmr29@uw.edu::3cd4f46f-ad83-46f1-a80e-da9c015ec191" providerId="AD" clId="Web-{569B60C9-5948-7DB5-E62C-D8703A61FE7D}" dt="2023-09-06T15:50:29.263" v="0" actId="20577"/>
        <pc:sldMkLst>
          <pc:docMk/>
          <pc:sldMk cId="2382845614" sldId="282"/>
        </pc:sldMkLst>
        <pc:spChg chg="mod">
          <ac:chgData name="Brandon M. Ray" userId="S::bmr29@uw.edu::3cd4f46f-ad83-46f1-a80e-da9c015ec191" providerId="AD" clId="Web-{569B60C9-5948-7DB5-E62C-D8703A61FE7D}" dt="2023-09-06T15:50:29.263" v="0" actId="20577"/>
          <ac:spMkLst>
            <pc:docMk/>
            <pc:sldMk cId="2382845614" sldId="282"/>
            <ac:spMk id="2" creationId="{7D7B1078-6837-224E-8698-586AF2AC2ED2}"/>
          </ac:spMkLst>
        </pc:spChg>
      </pc:sldChg>
    </pc:docChg>
  </pc:docChgLst>
  <pc:docChgLst>
    <pc:chgData name="Brandon M. Ray" userId="S::bmr29@uw.edu::3cd4f46f-ad83-46f1-a80e-da9c015ec191" providerId="AD" clId="Web-{0819243B-D4EE-AD6D-7869-6E3B60A0C1DB}"/>
    <pc:docChg chg="modSld">
      <pc:chgData name="Brandon M. Ray" userId="S::bmr29@uw.edu::3cd4f46f-ad83-46f1-a80e-da9c015ec191" providerId="AD" clId="Web-{0819243B-D4EE-AD6D-7869-6E3B60A0C1DB}" dt="2023-05-01T18:25:33.846" v="1" actId="1076"/>
      <pc:docMkLst>
        <pc:docMk/>
      </pc:docMkLst>
      <pc:sldChg chg="modSp">
        <pc:chgData name="Brandon M. Ray" userId="S::bmr29@uw.edu::3cd4f46f-ad83-46f1-a80e-da9c015ec191" providerId="AD" clId="Web-{0819243B-D4EE-AD6D-7869-6E3B60A0C1DB}" dt="2023-05-01T18:25:33.846" v="1" actId="1076"/>
        <pc:sldMkLst>
          <pc:docMk/>
          <pc:sldMk cId="1242954046" sldId="275"/>
        </pc:sldMkLst>
        <pc:spChg chg="mod">
          <ac:chgData name="Brandon M. Ray" userId="S::bmr29@uw.edu::3cd4f46f-ad83-46f1-a80e-da9c015ec191" providerId="AD" clId="Web-{0819243B-D4EE-AD6D-7869-6E3B60A0C1DB}" dt="2023-05-01T18:25:33.846" v="1" actId="1076"/>
          <ac:spMkLst>
            <pc:docMk/>
            <pc:sldMk cId="1242954046" sldId="275"/>
            <ac:spMk id="4" creationId="{874AC810-7B98-4F4C-A170-0144CD8E97E8}"/>
          </ac:spMkLst>
        </pc:spChg>
      </pc:sldChg>
    </pc:docChg>
  </pc:docChgLst>
  <pc:docChgLst>
    <pc:chgData name="Brandon M. Ray" userId="S::bmr29@uw.edu::3cd4f46f-ad83-46f1-a80e-da9c015ec191" providerId="AD" clId="Web-{F1D353A8-A4EC-C18B-39CB-68DC96574DD7}"/>
    <pc:docChg chg="modSld">
      <pc:chgData name="Brandon M. Ray" userId="S::bmr29@uw.edu::3cd4f46f-ad83-46f1-a80e-da9c015ec191" providerId="AD" clId="Web-{F1D353A8-A4EC-C18B-39CB-68DC96574DD7}" dt="2023-09-05T20:55:58.617" v="92" actId="20577"/>
      <pc:docMkLst>
        <pc:docMk/>
      </pc:docMkLst>
      <pc:sldChg chg="modSp">
        <pc:chgData name="Brandon M. Ray" userId="S::bmr29@uw.edu::3cd4f46f-ad83-46f1-a80e-da9c015ec191" providerId="AD" clId="Web-{F1D353A8-A4EC-C18B-39CB-68DC96574DD7}" dt="2023-09-05T20:48:59.700" v="18" actId="20577"/>
        <pc:sldMkLst>
          <pc:docMk/>
          <pc:sldMk cId="1142842029" sldId="279"/>
        </pc:sldMkLst>
        <pc:spChg chg="mod">
          <ac:chgData name="Brandon M. Ray" userId="S::bmr29@uw.edu::3cd4f46f-ad83-46f1-a80e-da9c015ec191" providerId="AD" clId="Web-{F1D353A8-A4EC-C18B-39CB-68DC96574DD7}" dt="2023-09-05T20:48:59.700" v="18" actId="20577"/>
          <ac:spMkLst>
            <pc:docMk/>
            <pc:sldMk cId="1142842029" sldId="279"/>
            <ac:spMk id="2" creationId="{9D9D0530-E511-3046-8134-CDF37ED5F2F9}"/>
          </ac:spMkLst>
        </pc:spChg>
      </pc:sldChg>
      <pc:sldChg chg="modSp">
        <pc:chgData name="Brandon M. Ray" userId="S::bmr29@uw.edu::3cd4f46f-ad83-46f1-a80e-da9c015ec191" providerId="AD" clId="Web-{F1D353A8-A4EC-C18B-39CB-68DC96574DD7}" dt="2023-09-05T20:53:06.309" v="52" actId="20577"/>
        <pc:sldMkLst>
          <pc:docMk/>
          <pc:sldMk cId="2382845614" sldId="282"/>
        </pc:sldMkLst>
        <pc:spChg chg="mod">
          <ac:chgData name="Brandon M. Ray" userId="S::bmr29@uw.edu::3cd4f46f-ad83-46f1-a80e-da9c015ec191" providerId="AD" clId="Web-{F1D353A8-A4EC-C18B-39CB-68DC96574DD7}" dt="2023-09-05T20:53:06.309" v="52" actId="20577"/>
          <ac:spMkLst>
            <pc:docMk/>
            <pc:sldMk cId="2382845614" sldId="282"/>
            <ac:spMk id="2" creationId="{7D7B1078-6837-224E-8698-586AF2AC2ED2}"/>
          </ac:spMkLst>
        </pc:spChg>
      </pc:sldChg>
      <pc:sldChg chg="modSp">
        <pc:chgData name="Brandon M. Ray" userId="S::bmr29@uw.edu::3cd4f46f-ad83-46f1-a80e-da9c015ec191" providerId="AD" clId="Web-{F1D353A8-A4EC-C18B-39CB-68DC96574DD7}" dt="2023-09-05T20:53:25.232" v="55" actId="20577"/>
        <pc:sldMkLst>
          <pc:docMk/>
          <pc:sldMk cId="1592112235" sldId="284"/>
        </pc:sldMkLst>
        <pc:spChg chg="mod">
          <ac:chgData name="Brandon M. Ray" userId="S::bmr29@uw.edu::3cd4f46f-ad83-46f1-a80e-da9c015ec191" providerId="AD" clId="Web-{F1D353A8-A4EC-C18B-39CB-68DC96574DD7}" dt="2023-09-05T20:53:25.232" v="55" actId="20577"/>
          <ac:spMkLst>
            <pc:docMk/>
            <pc:sldMk cId="1592112235" sldId="284"/>
            <ac:spMk id="2" creationId="{1A41136B-7B41-0F41-88FD-7864551CF6B4}"/>
          </ac:spMkLst>
        </pc:spChg>
      </pc:sldChg>
      <pc:sldChg chg="modSp">
        <pc:chgData name="Brandon M. Ray" userId="S::bmr29@uw.edu::3cd4f46f-ad83-46f1-a80e-da9c015ec191" providerId="AD" clId="Web-{F1D353A8-A4EC-C18B-39CB-68DC96574DD7}" dt="2023-09-05T20:54:39.315" v="78" actId="20577"/>
        <pc:sldMkLst>
          <pc:docMk/>
          <pc:sldMk cId="2604396387" sldId="285"/>
        </pc:sldMkLst>
        <pc:spChg chg="mod">
          <ac:chgData name="Brandon M. Ray" userId="S::bmr29@uw.edu::3cd4f46f-ad83-46f1-a80e-da9c015ec191" providerId="AD" clId="Web-{F1D353A8-A4EC-C18B-39CB-68DC96574DD7}" dt="2023-09-05T20:54:34.377" v="75" actId="20577"/>
          <ac:spMkLst>
            <pc:docMk/>
            <pc:sldMk cId="2604396387" sldId="285"/>
            <ac:spMk id="2" creationId="{1A41136B-7B41-0F41-88FD-7864551CF6B4}"/>
          </ac:spMkLst>
        </pc:spChg>
        <pc:spChg chg="mod">
          <ac:chgData name="Brandon M. Ray" userId="S::bmr29@uw.edu::3cd4f46f-ad83-46f1-a80e-da9c015ec191" providerId="AD" clId="Web-{F1D353A8-A4EC-C18B-39CB-68DC96574DD7}" dt="2023-09-05T20:54:39.315" v="78" actId="20577"/>
          <ac:spMkLst>
            <pc:docMk/>
            <pc:sldMk cId="2604396387" sldId="285"/>
            <ac:spMk id="3" creationId="{0E0210E0-177A-B244-9CB8-A8E078F549A2}"/>
          </ac:spMkLst>
        </pc:spChg>
      </pc:sldChg>
      <pc:sldChg chg="modSp">
        <pc:chgData name="Brandon M. Ray" userId="S::bmr29@uw.edu::3cd4f46f-ad83-46f1-a80e-da9c015ec191" providerId="AD" clId="Web-{F1D353A8-A4EC-C18B-39CB-68DC96574DD7}" dt="2023-09-05T20:55:58.617" v="92" actId="20577"/>
        <pc:sldMkLst>
          <pc:docMk/>
          <pc:sldMk cId="4049775757" sldId="292"/>
        </pc:sldMkLst>
        <pc:spChg chg="mod">
          <ac:chgData name="Brandon M. Ray" userId="S::bmr29@uw.edu::3cd4f46f-ad83-46f1-a80e-da9c015ec191" providerId="AD" clId="Web-{F1D353A8-A4EC-C18B-39CB-68DC96574DD7}" dt="2023-09-05T20:55:58.617" v="92" actId="20577"/>
          <ac:spMkLst>
            <pc:docMk/>
            <pc:sldMk cId="4049775757" sldId="292"/>
            <ac:spMk id="3" creationId="{0E0210E0-177A-B244-9CB8-A8E078F549A2}"/>
          </ac:spMkLst>
        </pc:spChg>
      </pc:sldChg>
      <pc:sldChg chg="modSp">
        <pc:chgData name="Brandon M. Ray" userId="S::bmr29@uw.edu::3cd4f46f-ad83-46f1-a80e-da9c015ec191" providerId="AD" clId="Web-{F1D353A8-A4EC-C18B-39CB-68DC96574DD7}" dt="2023-09-05T20:55:39.210" v="84" actId="20577"/>
        <pc:sldMkLst>
          <pc:docMk/>
          <pc:sldMk cId="2009035605" sldId="293"/>
        </pc:sldMkLst>
        <pc:spChg chg="mod">
          <ac:chgData name="Brandon M. Ray" userId="S::bmr29@uw.edu::3cd4f46f-ad83-46f1-a80e-da9c015ec191" providerId="AD" clId="Web-{F1D353A8-A4EC-C18B-39CB-68DC96574DD7}" dt="2023-09-05T20:55:33.975" v="82" actId="20577"/>
          <ac:spMkLst>
            <pc:docMk/>
            <pc:sldMk cId="2009035605" sldId="293"/>
            <ac:spMk id="2" creationId="{1A41136B-7B41-0F41-88FD-7864551CF6B4}"/>
          </ac:spMkLst>
        </pc:spChg>
        <pc:spChg chg="mod">
          <ac:chgData name="Brandon M. Ray" userId="S::bmr29@uw.edu::3cd4f46f-ad83-46f1-a80e-da9c015ec191" providerId="AD" clId="Web-{F1D353A8-A4EC-C18B-39CB-68DC96574DD7}" dt="2023-09-05T20:55:39.210" v="84" actId="20577"/>
          <ac:spMkLst>
            <pc:docMk/>
            <pc:sldMk cId="2009035605" sldId="293"/>
            <ac:spMk id="3" creationId="{0E0210E0-177A-B244-9CB8-A8E078F549A2}"/>
          </ac:spMkLst>
        </pc:spChg>
      </pc:sldChg>
      <pc:sldChg chg="modSp">
        <pc:chgData name="Brandon M. Ray" userId="S::bmr29@uw.edu::3cd4f46f-ad83-46f1-a80e-da9c015ec191" providerId="AD" clId="Web-{F1D353A8-A4EC-C18B-39CB-68DC96574DD7}" dt="2023-09-05T20:54:50.288" v="81" actId="20577"/>
        <pc:sldMkLst>
          <pc:docMk/>
          <pc:sldMk cId="2342579273" sldId="294"/>
        </pc:sldMkLst>
        <pc:spChg chg="mod">
          <ac:chgData name="Brandon M. Ray" userId="S::bmr29@uw.edu::3cd4f46f-ad83-46f1-a80e-da9c015ec191" providerId="AD" clId="Web-{F1D353A8-A4EC-C18B-39CB-68DC96574DD7}" dt="2023-09-05T20:54:50.288" v="81" actId="20577"/>
          <ac:spMkLst>
            <pc:docMk/>
            <pc:sldMk cId="2342579273" sldId="294"/>
            <ac:spMk id="2" creationId="{1A41136B-7B41-0F41-88FD-7864551CF6B4}"/>
          </ac:spMkLst>
        </pc:spChg>
      </pc:sldChg>
      <pc:sldChg chg="modSp">
        <pc:chgData name="Brandon M. Ray" userId="S::bmr29@uw.edu::3cd4f46f-ad83-46f1-a80e-da9c015ec191" providerId="AD" clId="Web-{F1D353A8-A4EC-C18B-39CB-68DC96574DD7}" dt="2023-09-05T20:53:37.233" v="56" actId="20577"/>
        <pc:sldMkLst>
          <pc:docMk/>
          <pc:sldMk cId="2410782337" sldId="295"/>
        </pc:sldMkLst>
        <pc:spChg chg="mod">
          <ac:chgData name="Brandon M. Ray" userId="S::bmr29@uw.edu::3cd4f46f-ad83-46f1-a80e-da9c015ec191" providerId="AD" clId="Web-{F1D353A8-A4EC-C18B-39CB-68DC96574DD7}" dt="2023-09-05T20:53:37.233" v="56" actId="20577"/>
          <ac:spMkLst>
            <pc:docMk/>
            <pc:sldMk cId="2410782337" sldId="295"/>
            <ac:spMk id="3" creationId="{0E0210E0-177A-B244-9CB8-A8E078F549A2}"/>
          </ac:spMkLst>
        </pc:spChg>
      </pc:sldChg>
      <pc:sldChg chg="modSp">
        <pc:chgData name="Brandon M. Ray" userId="S::bmr29@uw.edu::3cd4f46f-ad83-46f1-a80e-da9c015ec191" providerId="AD" clId="Web-{F1D353A8-A4EC-C18B-39CB-68DC96574DD7}" dt="2023-09-05T20:54:15.470" v="70" actId="20577"/>
        <pc:sldMkLst>
          <pc:docMk/>
          <pc:sldMk cId="422747246" sldId="296"/>
        </pc:sldMkLst>
        <pc:spChg chg="mod">
          <ac:chgData name="Brandon M. Ray" userId="S::bmr29@uw.edu::3cd4f46f-ad83-46f1-a80e-da9c015ec191" providerId="AD" clId="Web-{F1D353A8-A4EC-C18B-39CB-68DC96574DD7}" dt="2023-09-05T20:54:15.470" v="70" actId="20577"/>
          <ac:spMkLst>
            <pc:docMk/>
            <pc:sldMk cId="422747246" sldId="296"/>
            <ac:spMk id="2" creationId="{1A41136B-7B41-0F41-88FD-7864551CF6B4}"/>
          </ac:spMkLst>
        </pc:spChg>
        <pc:spChg chg="mod">
          <ac:chgData name="Brandon M. Ray" userId="S::bmr29@uw.edu::3cd4f46f-ad83-46f1-a80e-da9c015ec191" providerId="AD" clId="Web-{F1D353A8-A4EC-C18B-39CB-68DC96574DD7}" dt="2023-09-05T20:53:48.968" v="57" actId="20577"/>
          <ac:spMkLst>
            <pc:docMk/>
            <pc:sldMk cId="422747246" sldId="296"/>
            <ac:spMk id="3" creationId="{0E0210E0-177A-B244-9CB8-A8E078F549A2}"/>
          </ac:spMkLst>
        </pc:spChg>
      </pc:sldChg>
    </pc:docChg>
  </pc:docChgLst>
  <pc:docChgLst>
    <pc:chgData name="Brandon M. Ray" userId="S::bmr29@uw.edu::3cd4f46f-ad83-46f1-a80e-da9c015ec191" providerId="AD" clId="Web-{DA160FA6-D6B0-8B02-BA8B-C75685044434}"/>
    <pc:docChg chg="addSld addMainMaster modMainMaster">
      <pc:chgData name="Brandon M. Ray" userId="S::bmr29@uw.edu::3cd4f46f-ad83-46f1-a80e-da9c015ec191" providerId="AD" clId="Web-{DA160FA6-D6B0-8B02-BA8B-C75685044434}" dt="2023-09-18T22:00:08.871" v="7"/>
      <pc:docMkLst>
        <pc:docMk/>
      </pc:docMkLst>
      <pc:sldChg chg="add">
        <pc:chgData name="Brandon M. Ray" userId="S::bmr29@uw.edu::3cd4f46f-ad83-46f1-a80e-da9c015ec191" providerId="AD" clId="Web-{DA160FA6-D6B0-8B02-BA8B-C75685044434}" dt="2023-09-18T22:00:07.371" v="0"/>
        <pc:sldMkLst>
          <pc:docMk/>
          <pc:sldMk cId="950222735" sldId="300"/>
        </pc:sldMkLst>
      </pc:sldChg>
      <pc:sldChg chg="add">
        <pc:chgData name="Brandon M. Ray" userId="S::bmr29@uw.edu::3cd4f46f-ad83-46f1-a80e-da9c015ec191" providerId="AD" clId="Web-{DA160FA6-D6B0-8B02-BA8B-C75685044434}" dt="2023-09-18T22:00:07.449" v="1"/>
        <pc:sldMkLst>
          <pc:docMk/>
          <pc:sldMk cId="3616222433" sldId="301"/>
        </pc:sldMkLst>
      </pc:sldChg>
      <pc:sldChg chg="add">
        <pc:chgData name="Brandon M. Ray" userId="S::bmr29@uw.edu::3cd4f46f-ad83-46f1-a80e-da9c015ec191" providerId="AD" clId="Web-{DA160FA6-D6B0-8B02-BA8B-C75685044434}" dt="2023-09-18T22:00:07.496" v="2"/>
        <pc:sldMkLst>
          <pc:docMk/>
          <pc:sldMk cId="4043976872" sldId="302"/>
        </pc:sldMkLst>
      </pc:sldChg>
      <pc:sldChg chg="add">
        <pc:chgData name="Brandon M. Ray" userId="S::bmr29@uw.edu::3cd4f46f-ad83-46f1-a80e-da9c015ec191" providerId="AD" clId="Web-{DA160FA6-D6B0-8B02-BA8B-C75685044434}" dt="2023-09-18T22:00:07.933" v="3"/>
        <pc:sldMkLst>
          <pc:docMk/>
          <pc:sldMk cId="3274909241" sldId="303"/>
        </pc:sldMkLst>
      </pc:sldChg>
      <pc:sldChg chg="add">
        <pc:chgData name="Brandon M. Ray" userId="S::bmr29@uw.edu::3cd4f46f-ad83-46f1-a80e-da9c015ec191" providerId="AD" clId="Web-{DA160FA6-D6B0-8B02-BA8B-C75685044434}" dt="2023-09-18T22:00:08.652" v="4"/>
        <pc:sldMkLst>
          <pc:docMk/>
          <pc:sldMk cId="4199703223" sldId="304"/>
        </pc:sldMkLst>
      </pc:sldChg>
      <pc:sldChg chg="add">
        <pc:chgData name="Brandon M. Ray" userId="S::bmr29@uw.edu::3cd4f46f-ad83-46f1-a80e-da9c015ec191" providerId="AD" clId="Web-{DA160FA6-D6B0-8B02-BA8B-C75685044434}" dt="2023-09-18T22:00:08.730" v="5"/>
        <pc:sldMkLst>
          <pc:docMk/>
          <pc:sldMk cId="295233642" sldId="305"/>
        </pc:sldMkLst>
      </pc:sldChg>
      <pc:sldChg chg="add">
        <pc:chgData name="Brandon M. Ray" userId="S::bmr29@uw.edu::3cd4f46f-ad83-46f1-a80e-da9c015ec191" providerId="AD" clId="Web-{DA160FA6-D6B0-8B02-BA8B-C75685044434}" dt="2023-09-18T22:00:08.793" v="6"/>
        <pc:sldMkLst>
          <pc:docMk/>
          <pc:sldMk cId="3476751733" sldId="306"/>
        </pc:sldMkLst>
      </pc:sldChg>
      <pc:sldChg chg="add">
        <pc:chgData name="Brandon M. Ray" userId="S::bmr29@uw.edu::3cd4f46f-ad83-46f1-a80e-da9c015ec191" providerId="AD" clId="Web-{DA160FA6-D6B0-8B02-BA8B-C75685044434}" dt="2023-09-18T22:00:08.871" v="7"/>
        <pc:sldMkLst>
          <pc:docMk/>
          <pc:sldMk cId="2065582535" sldId="307"/>
        </pc:sldMkLst>
      </pc:sldChg>
      <pc:sldMasterChg chg="replId modSldLayout">
        <pc:chgData name="Brandon M. Ray" userId="S::bmr29@uw.edu::3cd4f46f-ad83-46f1-a80e-da9c015ec191" providerId="AD" clId="Web-{DA160FA6-D6B0-8B02-BA8B-C75685044434}" dt="2023-09-18T22:00:07.371" v="0"/>
        <pc:sldMasterMkLst>
          <pc:docMk/>
          <pc:sldMasterMk cId="3203703096" sldId="2147483711"/>
        </pc:sldMasterMkLst>
        <pc:sldLayoutChg chg="replId">
          <pc:chgData name="Brandon M. Ray" userId="S::bmr29@uw.edu::3cd4f46f-ad83-46f1-a80e-da9c015ec191" providerId="AD" clId="Web-{DA160FA6-D6B0-8B02-BA8B-C75685044434}" dt="2023-09-18T22:00:07.371" v="0"/>
          <pc:sldLayoutMkLst>
            <pc:docMk/>
            <pc:sldMasterMk cId="3203703096" sldId="2147483711"/>
            <pc:sldLayoutMk cId="2769240561" sldId="2147483714"/>
          </pc:sldLayoutMkLst>
        </pc:sldLayoutChg>
      </pc:sldMasterChg>
      <pc:sldMasterChg chg="replId modSldLayout">
        <pc:chgData name="Brandon M. Ray" userId="S::bmr29@uw.edu::3cd4f46f-ad83-46f1-a80e-da9c015ec191" providerId="AD" clId="Web-{DA160FA6-D6B0-8B02-BA8B-C75685044434}" dt="2023-09-18T22:00:07.371" v="0"/>
        <pc:sldMasterMkLst>
          <pc:docMk/>
          <pc:sldMasterMk cId="3219868176" sldId="2147483712"/>
        </pc:sldMasterMkLst>
        <pc:sldLayoutChg chg="replId">
          <pc:chgData name="Brandon M. Ray" userId="S::bmr29@uw.edu::3cd4f46f-ad83-46f1-a80e-da9c015ec191" providerId="AD" clId="Web-{DA160FA6-D6B0-8B02-BA8B-C75685044434}" dt="2023-09-18T22:00:07.371" v="0"/>
          <pc:sldLayoutMkLst>
            <pc:docMk/>
            <pc:sldMasterMk cId="3219868176" sldId="2147483712"/>
            <pc:sldLayoutMk cId="3397191065" sldId="2147483713"/>
          </pc:sldLayoutMkLst>
        </pc:sldLayoutChg>
      </pc:sldMasterChg>
      <pc:sldMasterChg chg="add addSldLayout">
        <pc:chgData name="Brandon M. Ray" userId="S::bmr29@uw.edu::3cd4f46f-ad83-46f1-a80e-da9c015ec191" providerId="AD" clId="Web-{DA160FA6-D6B0-8B02-BA8B-C75685044434}" dt="2023-09-18T22:00:07.371" v="0"/>
        <pc:sldMasterMkLst>
          <pc:docMk/>
          <pc:sldMasterMk cId="0" sldId="2147483715"/>
        </pc:sldMasterMkLst>
        <pc:sldLayoutChg chg="add">
          <pc:chgData name="Brandon M. Ray" userId="S::bmr29@uw.edu::3cd4f46f-ad83-46f1-a80e-da9c015ec191" providerId="AD" clId="Web-{DA160FA6-D6B0-8B02-BA8B-C75685044434}" dt="2023-09-18T22:00:07.371" v="0"/>
          <pc:sldLayoutMkLst>
            <pc:docMk/>
            <pc:sldMasterMk cId="0" sldId="2147483715"/>
            <pc:sldLayoutMk cId="0" sldId="2147483716"/>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17"/>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18"/>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19"/>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20"/>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21"/>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22"/>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23"/>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24"/>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25"/>
          </pc:sldLayoutMkLst>
        </pc:sldLayoutChg>
        <pc:sldLayoutChg chg="add">
          <pc:chgData name="Brandon M. Ray" userId="S::bmr29@uw.edu::3cd4f46f-ad83-46f1-a80e-da9c015ec191" providerId="AD" clId="Web-{DA160FA6-D6B0-8B02-BA8B-C75685044434}" dt="2023-09-18T22:00:07.371" v="0"/>
          <pc:sldLayoutMkLst>
            <pc:docMk/>
            <pc:sldMasterMk cId="0" sldId="2147483715"/>
            <pc:sldLayoutMk cId="0" sldId="2147483726"/>
          </pc:sldLayoutMkLst>
        </pc:sldLayoutChg>
      </pc:sldMasterChg>
    </pc:docChg>
  </pc:docChgLst>
  <pc:docChgLst>
    <pc:chgData name="Brandon M. Ray" userId="S::bmr29@uw.edu::3cd4f46f-ad83-46f1-a80e-da9c015ec191" providerId="AD" clId="Web-{A427A77D-E889-ED95-7C68-051A7EC9CDF6}"/>
    <pc:docChg chg="modSld sldOrd">
      <pc:chgData name="Brandon M. Ray" userId="S::bmr29@uw.edu::3cd4f46f-ad83-46f1-a80e-da9c015ec191" providerId="AD" clId="Web-{A427A77D-E889-ED95-7C68-051A7EC9CDF6}" dt="2023-09-05T19:35:55.324" v="110" actId="20577"/>
      <pc:docMkLst>
        <pc:docMk/>
      </pc:docMkLst>
      <pc:sldChg chg="modSp">
        <pc:chgData name="Brandon M. Ray" userId="S::bmr29@uw.edu::3cd4f46f-ad83-46f1-a80e-da9c015ec191" providerId="AD" clId="Web-{A427A77D-E889-ED95-7C68-051A7EC9CDF6}" dt="2023-09-05T19:08:36.652" v="1" actId="20577"/>
        <pc:sldMkLst>
          <pc:docMk/>
          <pc:sldMk cId="3526785645" sldId="261"/>
        </pc:sldMkLst>
        <pc:spChg chg="mod">
          <ac:chgData name="Brandon M. Ray" userId="S::bmr29@uw.edu::3cd4f46f-ad83-46f1-a80e-da9c015ec191" providerId="AD" clId="Web-{A427A77D-E889-ED95-7C68-051A7EC9CDF6}" dt="2023-09-05T19:08:36.652" v="1" actId="20577"/>
          <ac:spMkLst>
            <pc:docMk/>
            <pc:sldMk cId="3526785645" sldId="261"/>
            <ac:spMk id="8" creationId="{F1630A5B-5D68-9B49-A71A-0ABF7458054A}"/>
          </ac:spMkLst>
        </pc:spChg>
      </pc:sldChg>
      <pc:sldChg chg="addSp delSp modSp">
        <pc:chgData name="Brandon M. Ray" userId="S::bmr29@uw.edu::3cd4f46f-ad83-46f1-a80e-da9c015ec191" providerId="AD" clId="Web-{A427A77D-E889-ED95-7C68-051A7EC9CDF6}" dt="2023-09-05T19:13:03.550" v="17"/>
        <pc:sldMkLst>
          <pc:docMk/>
          <pc:sldMk cId="3457564780" sldId="262"/>
        </pc:sldMkLst>
        <pc:spChg chg="mod">
          <ac:chgData name="Brandon M. Ray" userId="S::bmr29@uw.edu::3cd4f46f-ad83-46f1-a80e-da9c015ec191" providerId="AD" clId="Web-{A427A77D-E889-ED95-7C68-051A7EC9CDF6}" dt="2023-09-05T19:09:04.887" v="7" actId="20577"/>
          <ac:spMkLst>
            <pc:docMk/>
            <pc:sldMk cId="3457564780" sldId="262"/>
            <ac:spMk id="2" creationId="{7D7B1078-6837-224E-8698-586AF2AC2ED2}"/>
          </ac:spMkLst>
        </pc:spChg>
        <pc:picChg chg="add mod modCrop">
          <ac:chgData name="Brandon M. Ray" userId="S::bmr29@uw.edu::3cd4f46f-ad83-46f1-a80e-da9c015ec191" providerId="AD" clId="Web-{A427A77D-E889-ED95-7C68-051A7EC9CDF6}" dt="2023-09-05T19:13:03.550" v="17"/>
          <ac:picMkLst>
            <pc:docMk/>
            <pc:sldMk cId="3457564780" sldId="262"/>
            <ac:picMk id="3" creationId="{04FA0AE6-CEF8-0D77-4350-A746D3815D2B}"/>
          </ac:picMkLst>
        </pc:picChg>
        <pc:picChg chg="del">
          <ac:chgData name="Brandon M. Ray" userId="S::bmr29@uw.edu::3cd4f46f-ad83-46f1-a80e-da9c015ec191" providerId="AD" clId="Web-{A427A77D-E889-ED95-7C68-051A7EC9CDF6}" dt="2023-09-05T19:09:06.340" v="8"/>
          <ac:picMkLst>
            <pc:docMk/>
            <pc:sldMk cId="3457564780" sldId="262"/>
            <ac:picMk id="1026" creationId="{C4AA2664-1E26-C58F-A0B6-39AFC19B1075}"/>
          </ac:picMkLst>
        </pc:picChg>
      </pc:sldChg>
      <pc:sldChg chg="ord">
        <pc:chgData name="Brandon M. Ray" userId="S::bmr29@uw.edu::3cd4f46f-ad83-46f1-a80e-da9c015ec191" providerId="AD" clId="Web-{A427A77D-E889-ED95-7C68-051A7EC9CDF6}" dt="2023-09-05T19:13:47.364" v="18"/>
        <pc:sldMkLst>
          <pc:docMk/>
          <pc:sldMk cId="4178923078" sldId="273"/>
        </pc:sldMkLst>
      </pc:sldChg>
      <pc:sldChg chg="modSp">
        <pc:chgData name="Brandon M. Ray" userId="S::bmr29@uw.edu::3cd4f46f-ad83-46f1-a80e-da9c015ec191" providerId="AD" clId="Web-{A427A77D-E889-ED95-7C68-051A7EC9CDF6}" dt="2023-09-05T19:24:18.757" v="36" actId="20577"/>
        <pc:sldMkLst>
          <pc:docMk/>
          <pc:sldMk cId="1242954046" sldId="275"/>
        </pc:sldMkLst>
        <pc:spChg chg="mod">
          <ac:chgData name="Brandon M. Ray" userId="S::bmr29@uw.edu::3cd4f46f-ad83-46f1-a80e-da9c015ec191" providerId="AD" clId="Web-{A427A77D-E889-ED95-7C68-051A7EC9CDF6}" dt="2023-09-05T19:22:51.817" v="33" actId="20577"/>
          <ac:spMkLst>
            <pc:docMk/>
            <pc:sldMk cId="1242954046" sldId="275"/>
            <ac:spMk id="2" creationId="{9D9D0530-E511-3046-8134-CDF37ED5F2F9}"/>
          </ac:spMkLst>
        </pc:spChg>
        <pc:spChg chg="mod">
          <ac:chgData name="Brandon M. Ray" userId="S::bmr29@uw.edu::3cd4f46f-ad83-46f1-a80e-da9c015ec191" providerId="AD" clId="Web-{A427A77D-E889-ED95-7C68-051A7EC9CDF6}" dt="2023-09-05T19:24:18.757" v="36" actId="20577"/>
          <ac:spMkLst>
            <pc:docMk/>
            <pc:sldMk cId="1242954046" sldId="275"/>
            <ac:spMk id="4" creationId="{874AC810-7B98-4F4C-A170-0144CD8E97E8}"/>
          </ac:spMkLst>
        </pc:spChg>
      </pc:sldChg>
      <pc:sldChg chg="modSp">
        <pc:chgData name="Brandon M. Ray" userId="S::bmr29@uw.edu::3cd4f46f-ad83-46f1-a80e-da9c015ec191" providerId="AD" clId="Web-{A427A77D-E889-ED95-7C68-051A7EC9CDF6}" dt="2023-09-05T19:32:58.100" v="83" actId="20577"/>
        <pc:sldMkLst>
          <pc:docMk/>
          <pc:sldMk cId="3674886446" sldId="276"/>
        </pc:sldMkLst>
        <pc:spChg chg="mod">
          <ac:chgData name="Brandon M. Ray" userId="S::bmr29@uw.edu::3cd4f46f-ad83-46f1-a80e-da9c015ec191" providerId="AD" clId="Web-{A427A77D-E889-ED95-7C68-051A7EC9CDF6}" dt="2023-09-05T19:32:58.100" v="83" actId="20577"/>
          <ac:spMkLst>
            <pc:docMk/>
            <pc:sldMk cId="3674886446" sldId="276"/>
            <ac:spMk id="2" creationId="{9D9D0530-E511-3046-8134-CDF37ED5F2F9}"/>
          </ac:spMkLst>
        </pc:spChg>
      </pc:sldChg>
      <pc:sldChg chg="modSp">
        <pc:chgData name="Brandon M. Ray" userId="S::bmr29@uw.edu::3cd4f46f-ad83-46f1-a80e-da9c015ec191" providerId="AD" clId="Web-{A427A77D-E889-ED95-7C68-051A7EC9CDF6}" dt="2023-09-05T19:35:55.324" v="110" actId="20577"/>
        <pc:sldMkLst>
          <pc:docMk/>
          <pc:sldMk cId="911064094" sldId="281"/>
        </pc:sldMkLst>
        <pc:spChg chg="mod">
          <ac:chgData name="Brandon M. Ray" userId="S::bmr29@uw.edu::3cd4f46f-ad83-46f1-a80e-da9c015ec191" providerId="AD" clId="Web-{A427A77D-E889-ED95-7C68-051A7EC9CDF6}" dt="2023-09-05T19:35:55.324" v="110" actId="20577"/>
          <ac:spMkLst>
            <pc:docMk/>
            <pc:sldMk cId="911064094" sldId="281"/>
            <ac:spMk id="2" creationId="{9D9D0530-E511-3046-8134-CDF37ED5F2F9}"/>
          </ac:spMkLst>
        </pc:spChg>
      </pc:sldChg>
    </pc:docChg>
  </pc:docChgLst>
  <pc:docChgLst>
    <pc:chgData name="Brandon M. Ray" userId="S::bmr29@uw.edu::3cd4f46f-ad83-46f1-a80e-da9c015ec191" providerId="AD" clId="Web-{A44F31F5-873B-9412-2407-6F1CD7467C76}"/>
    <pc:docChg chg="delSld sldOrd">
      <pc:chgData name="Brandon M. Ray" userId="S::bmr29@uw.edu::3cd4f46f-ad83-46f1-a80e-da9c015ec191" providerId="AD" clId="Web-{A44F31F5-873B-9412-2407-6F1CD7467C76}" dt="2023-09-05T19:06:34.742" v="1"/>
      <pc:docMkLst>
        <pc:docMk/>
      </pc:docMkLst>
      <pc:sldChg chg="del">
        <pc:chgData name="Brandon M. Ray" userId="S::bmr29@uw.edu::3cd4f46f-ad83-46f1-a80e-da9c015ec191" providerId="AD" clId="Web-{A44F31F5-873B-9412-2407-6F1CD7467C76}" dt="2023-09-05T19:06:34.742" v="1"/>
        <pc:sldMkLst>
          <pc:docMk/>
          <pc:sldMk cId="1720193289" sldId="256"/>
        </pc:sldMkLst>
      </pc:sldChg>
      <pc:sldChg chg="ord">
        <pc:chgData name="Brandon M. Ray" userId="S::bmr29@uw.edu::3cd4f46f-ad83-46f1-a80e-da9c015ec191" providerId="AD" clId="Web-{A44F31F5-873B-9412-2407-6F1CD7467C76}" dt="2023-09-05T19:05:02.255" v="0"/>
        <pc:sldMkLst>
          <pc:docMk/>
          <pc:sldMk cId="3769448537" sldId="277"/>
        </pc:sldMkLst>
      </pc:sldChg>
    </pc:docChg>
  </pc:docChgLst>
  <pc:docChgLst>
    <pc:chgData name="Brandon M. Ray" userId="S::bmr29@uw.edu::3cd4f46f-ad83-46f1-a80e-da9c015ec191" providerId="AD" clId="Web-{57483DC4-3C8C-BAE7-0E37-130F2C638A57}"/>
    <pc:docChg chg="addSld delSld modSld addMainMaster modMainMaster">
      <pc:chgData name="Brandon M. Ray" userId="S::bmr29@uw.edu::3cd4f46f-ad83-46f1-a80e-da9c015ec191" providerId="AD" clId="Web-{57483DC4-3C8C-BAE7-0E37-130F2C638A57}" dt="2023-09-19T16:35:49.716" v="98" actId="1076"/>
      <pc:docMkLst>
        <pc:docMk/>
      </pc:docMkLst>
      <pc:sldChg chg="del">
        <pc:chgData name="Brandon M. Ray" userId="S::bmr29@uw.edu::3cd4f46f-ad83-46f1-a80e-da9c015ec191" providerId="AD" clId="Web-{57483DC4-3C8C-BAE7-0E37-130F2C638A57}" dt="2023-09-19T16:27:25.727" v="30"/>
        <pc:sldMkLst>
          <pc:docMk/>
          <pc:sldMk cId="0" sldId="257"/>
        </pc:sldMkLst>
      </pc:sldChg>
      <pc:sldChg chg="del">
        <pc:chgData name="Brandon M. Ray" userId="S::bmr29@uw.edu::3cd4f46f-ad83-46f1-a80e-da9c015ec191" providerId="AD" clId="Web-{57483DC4-3C8C-BAE7-0E37-130F2C638A57}" dt="2023-09-19T16:27:25.727" v="29"/>
        <pc:sldMkLst>
          <pc:docMk/>
          <pc:sldMk cId="0" sldId="258"/>
        </pc:sldMkLst>
      </pc:sldChg>
      <pc:sldChg chg="del">
        <pc:chgData name="Brandon M. Ray" userId="S::bmr29@uw.edu::3cd4f46f-ad83-46f1-a80e-da9c015ec191" providerId="AD" clId="Web-{57483DC4-3C8C-BAE7-0E37-130F2C638A57}" dt="2023-09-19T16:27:25.727" v="28"/>
        <pc:sldMkLst>
          <pc:docMk/>
          <pc:sldMk cId="0" sldId="259"/>
        </pc:sldMkLst>
      </pc:sldChg>
      <pc:sldChg chg="del">
        <pc:chgData name="Brandon M. Ray" userId="S::bmr29@uw.edu::3cd4f46f-ad83-46f1-a80e-da9c015ec191" providerId="AD" clId="Web-{57483DC4-3C8C-BAE7-0E37-130F2C638A57}" dt="2023-09-19T16:27:25.711" v="24"/>
        <pc:sldMkLst>
          <pc:docMk/>
          <pc:sldMk cId="0" sldId="263"/>
        </pc:sldMkLst>
      </pc:sldChg>
      <pc:sldChg chg="del">
        <pc:chgData name="Brandon M. Ray" userId="S::bmr29@uw.edu::3cd4f46f-ad83-46f1-a80e-da9c015ec191" providerId="AD" clId="Web-{57483DC4-3C8C-BAE7-0E37-130F2C638A57}" dt="2023-09-19T16:27:25.711" v="22"/>
        <pc:sldMkLst>
          <pc:docMk/>
          <pc:sldMk cId="0" sldId="265"/>
        </pc:sldMkLst>
      </pc:sldChg>
      <pc:sldChg chg="del">
        <pc:chgData name="Brandon M. Ray" userId="S::bmr29@uw.edu::3cd4f46f-ad83-46f1-a80e-da9c015ec191" providerId="AD" clId="Web-{57483DC4-3C8C-BAE7-0E37-130F2C638A57}" dt="2023-09-19T16:27:25.711" v="21"/>
        <pc:sldMkLst>
          <pc:docMk/>
          <pc:sldMk cId="0" sldId="266"/>
        </pc:sldMkLst>
      </pc:sldChg>
      <pc:sldChg chg="del">
        <pc:chgData name="Brandon M. Ray" userId="S::bmr29@uw.edu::3cd4f46f-ad83-46f1-a80e-da9c015ec191" providerId="AD" clId="Web-{57483DC4-3C8C-BAE7-0E37-130F2C638A57}" dt="2023-09-19T16:27:25.711" v="20"/>
        <pc:sldMkLst>
          <pc:docMk/>
          <pc:sldMk cId="0" sldId="267"/>
        </pc:sldMkLst>
      </pc:sldChg>
      <pc:sldChg chg="del">
        <pc:chgData name="Brandon M. Ray" userId="S::bmr29@uw.edu::3cd4f46f-ad83-46f1-a80e-da9c015ec191" providerId="AD" clId="Web-{57483DC4-3C8C-BAE7-0E37-130F2C638A57}" dt="2023-09-19T16:27:25.711" v="19"/>
        <pc:sldMkLst>
          <pc:docMk/>
          <pc:sldMk cId="0" sldId="268"/>
        </pc:sldMkLst>
      </pc:sldChg>
      <pc:sldChg chg="del">
        <pc:chgData name="Brandon M. Ray" userId="S::bmr29@uw.edu::3cd4f46f-ad83-46f1-a80e-da9c015ec191" providerId="AD" clId="Web-{57483DC4-3C8C-BAE7-0E37-130F2C638A57}" dt="2023-09-19T16:27:25.727" v="31"/>
        <pc:sldMkLst>
          <pc:docMk/>
          <pc:sldMk cId="0" sldId="287"/>
        </pc:sldMkLst>
      </pc:sldChg>
      <pc:sldChg chg="del">
        <pc:chgData name="Brandon M. Ray" userId="S::bmr29@uw.edu::3cd4f46f-ad83-46f1-a80e-da9c015ec191" providerId="AD" clId="Web-{57483DC4-3C8C-BAE7-0E37-130F2C638A57}" dt="2023-09-19T16:27:25.727" v="27"/>
        <pc:sldMkLst>
          <pc:docMk/>
          <pc:sldMk cId="0" sldId="288"/>
        </pc:sldMkLst>
      </pc:sldChg>
      <pc:sldChg chg="del">
        <pc:chgData name="Brandon M. Ray" userId="S::bmr29@uw.edu::3cd4f46f-ad83-46f1-a80e-da9c015ec191" providerId="AD" clId="Web-{57483DC4-3C8C-BAE7-0E37-130F2C638A57}" dt="2023-09-19T16:27:25.727" v="26"/>
        <pc:sldMkLst>
          <pc:docMk/>
          <pc:sldMk cId="0" sldId="289"/>
        </pc:sldMkLst>
      </pc:sldChg>
      <pc:sldChg chg="del">
        <pc:chgData name="Brandon M. Ray" userId="S::bmr29@uw.edu::3cd4f46f-ad83-46f1-a80e-da9c015ec191" providerId="AD" clId="Web-{57483DC4-3C8C-BAE7-0E37-130F2C638A57}" dt="2023-09-19T16:27:25.727" v="25"/>
        <pc:sldMkLst>
          <pc:docMk/>
          <pc:sldMk cId="0" sldId="290"/>
        </pc:sldMkLst>
      </pc:sldChg>
      <pc:sldChg chg="del">
        <pc:chgData name="Brandon M. Ray" userId="S::bmr29@uw.edu::3cd4f46f-ad83-46f1-a80e-da9c015ec191" providerId="AD" clId="Web-{57483DC4-3C8C-BAE7-0E37-130F2C638A57}" dt="2023-09-19T16:27:25.711" v="23"/>
        <pc:sldMkLst>
          <pc:docMk/>
          <pc:sldMk cId="0" sldId="291"/>
        </pc:sldMkLst>
      </pc:sldChg>
      <pc:sldChg chg="del">
        <pc:chgData name="Brandon M. Ray" userId="S::bmr29@uw.edu::3cd4f46f-ad83-46f1-a80e-da9c015ec191" providerId="AD" clId="Web-{57483DC4-3C8C-BAE7-0E37-130F2C638A57}" dt="2023-09-19T16:22:51.450" v="0"/>
        <pc:sldMkLst>
          <pc:docMk/>
          <pc:sldMk cId="950222735" sldId="300"/>
        </pc:sldMkLst>
      </pc:sldChg>
      <pc:sldChg chg="add">
        <pc:chgData name="Brandon M. Ray" userId="S::bmr29@uw.edu::3cd4f46f-ad83-46f1-a80e-da9c015ec191" providerId="AD" clId="Web-{57483DC4-3C8C-BAE7-0E37-130F2C638A57}" dt="2023-09-19T16:23:01.185" v="8"/>
        <pc:sldMkLst>
          <pc:docMk/>
          <pc:sldMk cId="4121680544" sldId="300"/>
        </pc:sldMkLst>
      </pc:sldChg>
      <pc:sldChg chg="add">
        <pc:chgData name="Brandon M. Ray" userId="S::bmr29@uw.edu::3cd4f46f-ad83-46f1-a80e-da9c015ec191" providerId="AD" clId="Web-{57483DC4-3C8C-BAE7-0E37-130F2C638A57}" dt="2023-09-19T16:23:01.357" v="9"/>
        <pc:sldMkLst>
          <pc:docMk/>
          <pc:sldMk cId="3061511675" sldId="301"/>
        </pc:sldMkLst>
      </pc:sldChg>
      <pc:sldChg chg="del">
        <pc:chgData name="Brandon M. Ray" userId="S::bmr29@uw.edu::3cd4f46f-ad83-46f1-a80e-da9c015ec191" providerId="AD" clId="Web-{57483DC4-3C8C-BAE7-0E37-130F2C638A57}" dt="2023-09-19T16:22:51.466" v="1"/>
        <pc:sldMkLst>
          <pc:docMk/>
          <pc:sldMk cId="3616222433" sldId="301"/>
        </pc:sldMkLst>
      </pc:sldChg>
      <pc:sldChg chg="add">
        <pc:chgData name="Brandon M. Ray" userId="S::bmr29@uw.edu::3cd4f46f-ad83-46f1-a80e-da9c015ec191" providerId="AD" clId="Web-{57483DC4-3C8C-BAE7-0E37-130F2C638A57}" dt="2023-09-19T16:23:01.419" v="10"/>
        <pc:sldMkLst>
          <pc:docMk/>
          <pc:sldMk cId="1440397518" sldId="302"/>
        </pc:sldMkLst>
      </pc:sldChg>
      <pc:sldChg chg="del">
        <pc:chgData name="Brandon M. Ray" userId="S::bmr29@uw.edu::3cd4f46f-ad83-46f1-a80e-da9c015ec191" providerId="AD" clId="Web-{57483DC4-3C8C-BAE7-0E37-130F2C638A57}" dt="2023-09-19T16:22:51.466" v="2"/>
        <pc:sldMkLst>
          <pc:docMk/>
          <pc:sldMk cId="4043976872" sldId="302"/>
        </pc:sldMkLst>
      </pc:sldChg>
      <pc:sldChg chg="add">
        <pc:chgData name="Brandon M. Ray" userId="S::bmr29@uw.edu::3cd4f46f-ad83-46f1-a80e-da9c015ec191" providerId="AD" clId="Web-{57483DC4-3C8C-BAE7-0E37-130F2C638A57}" dt="2023-09-19T16:23:01.716" v="11"/>
        <pc:sldMkLst>
          <pc:docMk/>
          <pc:sldMk cId="2943766841" sldId="303"/>
        </pc:sldMkLst>
      </pc:sldChg>
      <pc:sldChg chg="del">
        <pc:chgData name="Brandon M. Ray" userId="S::bmr29@uw.edu::3cd4f46f-ad83-46f1-a80e-da9c015ec191" providerId="AD" clId="Web-{57483DC4-3C8C-BAE7-0E37-130F2C638A57}" dt="2023-09-19T16:22:51.466" v="3"/>
        <pc:sldMkLst>
          <pc:docMk/>
          <pc:sldMk cId="3274909241" sldId="303"/>
        </pc:sldMkLst>
      </pc:sldChg>
      <pc:sldChg chg="add">
        <pc:chgData name="Brandon M. Ray" userId="S::bmr29@uw.edu::3cd4f46f-ad83-46f1-a80e-da9c015ec191" providerId="AD" clId="Web-{57483DC4-3C8C-BAE7-0E37-130F2C638A57}" dt="2023-09-19T16:23:02.091" v="12"/>
        <pc:sldMkLst>
          <pc:docMk/>
          <pc:sldMk cId="3862086243" sldId="304"/>
        </pc:sldMkLst>
      </pc:sldChg>
      <pc:sldChg chg="del">
        <pc:chgData name="Brandon M. Ray" userId="S::bmr29@uw.edu::3cd4f46f-ad83-46f1-a80e-da9c015ec191" providerId="AD" clId="Web-{57483DC4-3C8C-BAE7-0E37-130F2C638A57}" dt="2023-09-19T16:22:51.466" v="4"/>
        <pc:sldMkLst>
          <pc:docMk/>
          <pc:sldMk cId="4199703223" sldId="304"/>
        </pc:sldMkLst>
      </pc:sldChg>
      <pc:sldChg chg="del">
        <pc:chgData name="Brandon M. Ray" userId="S::bmr29@uw.edu::3cd4f46f-ad83-46f1-a80e-da9c015ec191" providerId="AD" clId="Web-{57483DC4-3C8C-BAE7-0E37-130F2C638A57}" dt="2023-09-19T16:22:51.466" v="5"/>
        <pc:sldMkLst>
          <pc:docMk/>
          <pc:sldMk cId="295233642" sldId="305"/>
        </pc:sldMkLst>
      </pc:sldChg>
      <pc:sldChg chg="add">
        <pc:chgData name="Brandon M. Ray" userId="S::bmr29@uw.edu::3cd4f46f-ad83-46f1-a80e-da9c015ec191" providerId="AD" clId="Web-{57483DC4-3C8C-BAE7-0E37-130F2C638A57}" dt="2023-09-19T16:23:02.279" v="13"/>
        <pc:sldMkLst>
          <pc:docMk/>
          <pc:sldMk cId="1325765023" sldId="305"/>
        </pc:sldMkLst>
      </pc:sldChg>
      <pc:sldChg chg="add">
        <pc:chgData name="Brandon M. Ray" userId="S::bmr29@uw.edu::3cd4f46f-ad83-46f1-a80e-da9c015ec191" providerId="AD" clId="Web-{57483DC4-3C8C-BAE7-0E37-130F2C638A57}" dt="2023-09-19T16:23:02.435" v="14"/>
        <pc:sldMkLst>
          <pc:docMk/>
          <pc:sldMk cId="3072974449" sldId="306"/>
        </pc:sldMkLst>
      </pc:sldChg>
      <pc:sldChg chg="del">
        <pc:chgData name="Brandon M. Ray" userId="S::bmr29@uw.edu::3cd4f46f-ad83-46f1-a80e-da9c015ec191" providerId="AD" clId="Web-{57483DC4-3C8C-BAE7-0E37-130F2C638A57}" dt="2023-09-19T16:22:51.466" v="6"/>
        <pc:sldMkLst>
          <pc:docMk/>
          <pc:sldMk cId="3476751733" sldId="306"/>
        </pc:sldMkLst>
      </pc:sldChg>
      <pc:sldChg chg="add">
        <pc:chgData name="Brandon M. Ray" userId="S::bmr29@uw.edu::3cd4f46f-ad83-46f1-a80e-da9c015ec191" providerId="AD" clId="Web-{57483DC4-3C8C-BAE7-0E37-130F2C638A57}" dt="2023-09-19T16:23:02.576" v="15"/>
        <pc:sldMkLst>
          <pc:docMk/>
          <pc:sldMk cId="1646951811" sldId="307"/>
        </pc:sldMkLst>
      </pc:sldChg>
      <pc:sldChg chg="del">
        <pc:chgData name="Brandon M. Ray" userId="S::bmr29@uw.edu::3cd4f46f-ad83-46f1-a80e-da9c015ec191" providerId="AD" clId="Web-{57483DC4-3C8C-BAE7-0E37-130F2C638A57}" dt="2023-09-19T16:22:51.482" v="7"/>
        <pc:sldMkLst>
          <pc:docMk/>
          <pc:sldMk cId="2065582535" sldId="307"/>
        </pc:sldMkLst>
      </pc:sldChg>
      <pc:sldChg chg="add">
        <pc:chgData name="Brandon M. Ray" userId="S::bmr29@uw.edu::3cd4f46f-ad83-46f1-a80e-da9c015ec191" providerId="AD" clId="Web-{57483DC4-3C8C-BAE7-0E37-130F2C638A57}" dt="2023-09-19T16:24:36.017" v="16"/>
        <pc:sldMkLst>
          <pc:docMk/>
          <pc:sldMk cId="1680311249" sldId="308"/>
        </pc:sldMkLst>
      </pc:sldChg>
      <pc:sldChg chg="add">
        <pc:chgData name="Brandon M. Ray" userId="S::bmr29@uw.edu::3cd4f46f-ad83-46f1-a80e-da9c015ec191" providerId="AD" clId="Web-{57483DC4-3C8C-BAE7-0E37-130F2C638A57}" dt="2023-09-19T16:24:36.267" v="17"/>
        <pc:sldMkLst>
          <pc:docMk/>
          <pc:sldMk cId="3035710611" sldId="309"/>
        </pc:sldMkLst>
      </pc:sldChg>
      <pc:sldChg chg="add">
        <pc:chgData name="Brandon M. Ray" userId="S::bmr29@uw.edu::3cd4f46f-ad83-46f1-a80e-da9c015ec191" providerId="AD" clId="Web-{57483DC4-3C8C-BAE7-0E37-130F2C638A57}" dt="2023-09-19T16:24:36.658" v="18"/>
        <pc:sldMkLst>
          <pc:docMk/>
          <pc:sldMk cId="2948855398" sldId="310"/>
        </pc:sldMkLst>
      </pc:sldChg>
      <pc:sldChg chg="add">
        <pc:chgData name="Brandon M. Ray" userId="S::bmr29@uw.edu::3cd4f46f-ad83-46f1-a80e-da9c015ec191" providerId="AD" clId="Web-{57483DC4-3C8C-BAE7-0E37-130F2C638A57}" dt="2023-09-19T16:27:31.727" v="32"/>
        <pc:sldMkLst>
          <pc:docMk/>
          <pc:sldMk cId="3652112959" sldId="311"/>
        </pc:sldMkLst>
      </pc:sldChg>
      <pc:sldChg chg="add">
        <pc:chgData name="Brandon M. Ray" userId="S::bmr29@uw.edu::3cd4f46f-ad83-46f1-a80e-da9c015ec191" providerId="AD" clId="Web-{57483DC4-3C8C-BAE7-0E37-130F2C638A57}" dt="2023-09-19T16:27:31.805" v="33"/>
        <pc:sldMkLst>
          <pc:docMk/>
          <pc:sldMk cId="604004498" sldId="312"/>
        </pc:sldMkLst>
      </pc:sldChg>
      <pc:sldChg chg="add">
        <pc:chgData name="Brandon M. Ray" userId="S::bmr29@uw.edu::3cd4f46f-ad83-46f1-a80e-da9c015ec191" providerId="AD" clId="Web-{57483DC4-3C8C-BAE7-0E37-130F2C638A57}" dt="2023-09-19T16:27:31.962" v="34"/>
        <pc:sldMkLst>
          <pc:docMk/>
          <pc:sldMk cId="3879864810" sldId="313"/>
        </pc:sldMkLst>
      </pc:sldChg>
      <pc:sldChg chg="add">
        <pc:chgData name="Brandon M. Ray" userId="S::bmr29@uw.edu::3cd4f46f-ad83-46f1-a80e-da9c015ec191" providerId="AD" clId="Web-{57483DC4-3C8C-BAE7-0E37-130F2C638A57}" dt="2023-09-19T16:27:32.227" v="35"/>
        <pc:sldMkLst>
          <pc:docMk/>
          <pc:sldMk cId="2909625209" sldId="314"/>
        </pc:sldMkLst>
      </pc:sldChg>
      <pc:sldChg chg="add">
        <pc:chgData name="Brandon M. Ray" userId="S::bmr29@uw.edu::3cd4f46f-ad83-46f1-a80e-da9c015ec191" providerId="AD" clId="Web-{57483DC4-3C8C-BAE7-0E37-130F2C638A57}" dt="2023-09-19T16:27:32.462" v="36"/>
        <pc:sldMkLst>
          <pc:docMk/>
          <pc:sldMk cId="3569745573" sldId="315"/>
        </pc:sldMkLst>
      </pc:sldChg>
      <pc:sldChg chg="add">
        <pc:chgData name="Brandon M. Ray" userId="S::bmr29@uw.edu::3cd4f46f-ad83-46f1-a80e-da9c015ec191" providerId="AD" clId="Web-{57483DC4-3C8C-BAE7-0E37-130F2C638A57}" dt="2023-09-19T16:27:33.024" v="37"/>
        <pc:sldMkLst>
          <pc:docMk/>
          <pc:sldMk cId="183942231" sldId="316"/>
        </pc:sldMkLst>
      </pc:sldChg>
      <pc:sldChg chg="add">
        <pc:chgData name="Brandon M. Ray" userId="S::bmr29@uw.edu::3cd4f46f-ad83-46f1-a80e-da9c015ec191" providerId="AD" clId="Web-{57483DC4-3C8C-BAE7-0E37-130F2C638A57}" dt="2023-09-19T16:27:33.165" v="38"/>
        <pc:sldMkLst>
          <pc:docMk/>
          <pc:sldMk cId="3825752130" sldId="317"/>
        </pc:sldMkLst>
      </pc:sldChg>
      <pc:sldChg chg="add">
        <pc:chgData name="Brandon M. Ray" userId="S::bmr29@uw.edu::3cd4f46f-ad83-46f1-a80e-da9c015ec191" providerId="AD" clId="Web-{57483DC4-3C8C-BAE7-0E37-130F2C638A57}" dt="2023-09-19T16:27:33.368" v="39"/>
        <pc:sldMkLst>
          <pc:docMk/>
          <pc:sldMk cId="2182352988" sldId="318"/>
        </pc:sldMkLst>
      </pc:sldChg>
      <pc:sldChg chg="add">
        <pc:chgData name="Brandon M. Ray" userId="S::bmr29@uw.edu::3cd4f46f-ad83-46f1-a80e-da9c015ec191" providerId="AD" clId="Web-{57483DC4-3C8C-BAE7-0E37-130F2C638A57}" dt="2023-09-19T16:27:33.524" v="40"/>
        <pc:sldMkLst>
          <pc:docMk/>
          <pc:sldMk cId="916249970" sldId="319"/>
        </pc:sldMkLst>
      </pc:sldChg>
      <pc:sldChg chg="add">
        <pc:chgData name="Brandon M. Ray" userId="S::bmr29@uw.edu::3cd4f46f-ad83-46f1-a80e-da9c015ec191" providerId="AD" clId="Web-{57483DC4-3C8C-BAE7-0E37-130F2C638A57}" dt="2023-09-19T16:27:33.696" v="41"/>
        <pc:sldMkLst>
          <pc:docMk/>
          <pc:sldMk cId="3288994299" sldId="320"/>
        </pc:sldMkLst>
      </pc:sldChg>
      <pc:sldChg chg="add">
        <pc:chgData name="Brandon M. Ray" userId="S::bmr29@uw.edu::3cd4f46f-ad83-46f1-a80e-da9c015ec191" providerId="AD" clId="Web-{57483DC4-3C8C-BAE7-0E37-130F2C638A57}" dt="2023-09-19T16:27:33.963" v="42"/>
        <pc:sldMkLst>
          <pc:docMk/>
          <pc:sldMk cId="2065133266" sldId="321"/>
        </pc:sldMkLst>
      </pc:sldChg>
      <pc:sldChg chg="modSp add replId">
        <pc:chgData name="Brandon M. Ray" userId="S::bmr29@uw.edu::3cd4f46f-ad83-46f1-a80e-da9c015ec191" providerId="AD" clId="Web-{57483DC4-3C8C-BAE7-0E37-130F2C638A57}" dt="2023-09-19T16:28:23.651" v="59" actId="20577"/>
        <pc:sldMkLst>
          <pc:docMk/>
          <pc:sldMk cId="2606065952" sldId="322"/>
        </pc:sldMkLst>
        <pc:spChg chg="mod">
          <ac:chgData name="Brandon M. Ray" userId="S::bmr29@uw.edu::3cd4f46f-ad83-46f1-a80e-da9c015ec191" providerId="AD" clId="Web-{57483DC4-3C8C-BAE7-0E37-130F2C638A57}" dt="2023-09-19T16:27:55.666" v="53" actId="20577"/>
          <ac:spMkLst>
            <pc:docMk/>
            <pc:sldMk cId="2606065952" sldId="322"/>
            <ac:spMk id="2" creationId="{1A41136B-7B41-0F41-88FD-7864551CF6B4}"/>
          </ac:spMkLst>
        </pc:spChg>
        <pc:spChg chg="mod">
          <ac:chgData name="Brandon M. Ray" userId="S::bmr29@uw.edu::3cd4f46f-ad83-46f1-a80e-da9c015ec191" providerId="AD" clId="Web-{57483DC4-3C8C-BAE7-0E37-130F2C638A57}" dt="2023-09-19T16:28:23.651" v="59" actId="20577"/>
          <ac:spMkLst>
            <pc:docMk/>
            <pc:sldMk cId="2606065952" sldId="322"/>
            <ac:spMk id="3" creationId="{0E0210E0-177A-B244-9CB8-A8E078F549A2}"/>
          </ac:spMkLst>
        </pc:spChg>
      </pc:sldChg>
      <pc:sldChg chg="modSp add replId">
        <pc:chgData name="Brandon M. Ray" userId="S::bmr29@uw.edu::3cd4f46f-ad83-46f1-a80e-da9c015ec191" providerId="AD" clId="Web-{57483DC4-3C8C-BAE7-0E37-130F2C638A57}" dt="2023-09-19T16:35:49.716" v="98" actId="1076"/>
        <pc:sldMkLst>
          <pc:docMk/>
          <pc:sldMk cId="1227996660" sldId="323"/>
        </pc:sldMkLst>
        <pc:spChg chg="mod">
          <ac:chgData name="Brandon M. Ray" userId="S::bmr29@uw.edu::3cd4f46f-ad83-46f1-a80e-da9c015ec191" providerId="AD" clId="Web-{57483DC4-3C8C-BAE7-0E37-130F2C638A57}" dt="2023-09-19T16:29:34.295" v="63" actId="20577"/>
          <ac:spMkLst>
            <pc:docMk/>
            <pc:sldMk cId="1227996660" sldId="323"/>
            <ac:spMk id="2" creationId="{1A41136B-7B41-0F41-88FD-7864551CF6B4}"/>
          </ac:spMkLst>
        </pc:spChg>
        <pc:spChg chg="mod">
          <ac:chgData name="Brandon M. Ray" userId="S::bmr29@uw.edu::3cd4f46f-ad83-46f1-a80e-da9c015ec191" providerId="AD" clId="Web-{57483DC4-3C8C-BAE7-0E37-130F2C638A57}" dt="2023-09-19T16:35:49.716" v="98" actId="1076"/>
          <ac:spMkLst>
            <pc:docMk/>
            <pc:sldMk cId="1227996660" sldId="323"/>
            <ac:spMk id="3" creationId="{0E0210E0-177A-B244-9CB8-A8E078F549A2}"/>
          </ac:spMkLst>
        </pc:spChg>
      </pc:sldChg>
      <pc:sldMasterChg chg="add addSldLayout">
        <pc:chgData name="Brandon M. Ray" userId="S::bmr29@uw.edu::3cd4f46f-ad83-46f1-a80e-da9c015ec191" providerId="AD" clId="Web-{57483DC4-3C8C-BAE7-0E37-130F2C638A57}" dt="2023-09-19T16:27:31.727" v="32"/>
        <pc:sldMasterMkLst>
          <pc:docMk/>
          <pc:sldMasterMk cId="0" sldId="2147483664"/>
        </pc:sldMasterMkLst>
        <pc:sldLayoutChg chg="add">
          <pc:chgData name="Brandon M. Ray" userId="S::bmr29@uw.edu::3cd4f46f-ad83-46f1-a80e-da9c015ec191" providerId="AD" clId="Web-{57483DC4-3C8C-BAE7-0E37-130F2C638A57}" dt="2023-09-19T16:27:31.727" v="32"/>
          <pc:sldLayoutMkLst>
            <pc:docMk/>
            <pc:sldMasterMk cId="0" sldId="2147483664"/>
            <pc:sldLayoutMk cId="0" sldId="2147483660"/>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661"/>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662"/>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663"/>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0"/>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1"/>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2"/>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3"/>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4"/>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5"/>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6"/>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7"/>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8"/>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49"/>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50"/>
          </pc:sldLayoutMkLst>
        </pc:sldLayoutChg>
        <pc:sldLayoutChg chg="add">
          <pc:chgData name="Brandon M. Ray" userId="S::bmr29@uw.edu::3cd4f46f-ad83-46f1-a80e-da9c015ec191" providerId="AD" clId="Web-{57483DC4-3C8C-BAE7-0E37-130F2C638A57}" dt="2023-09-19T16:27:31.727" v="32"/>
          <pc:sldLayoutMkLst>
            <pc:docMk/>
            <pc:sldMasterMk cId="0" sldId="2147483664"/>
            <pc:sldLayoutMk cId="0" sldId="2147483751"/>
          </pc:sldLayoutMkLst>
        </pc:sldLayoutChg>
      </pc:sldMasterChg>
      <pc:sldMasterChg chg="modSldLayout">
        <pc:chgData name="Brandon M. Ray" userId="S::bmr29@uw.edu::3cd4f46f-ad83-46f1-a80e-da9c015ec191" providerId="AD" clId="Web-{57483DC4-3C8C-BAE7-0E37-130F2C638A57}" dt="2023-09-19T16:27:31.727" v="32"/>
        <pc:sldMasterMkLst>
          <pc:docMk/>
          <pc:sldMasterMk cId="3219868176" sldId="2147483712"/>
        </pc:sldMasterMkLst>
        <pc:sldLayoutChg chg="replId">
          <pc:chgData name="Brandon M. Ray" userId="S::bmr29@uw.edu::3cd4f46f-ad83-46f1-a80e-da9c015ec191" providerId="AD" clId="Web-{57483DC4-3C8C-BAE7-0E37-130F2C638A57}" dt="2023-09-19T16:27:31.727" v="32"/>
          <pc:sldLayoutMkLst>
            <pc:docMk/>
            <pc:sldMasterMk cId="3219868176" sldId="2147483712"/>
            <pc:sldLayoutMk cId="1450220414" sldId="2147483727"/>
          </pc:sldLayoutMkLst>
        </pc:sldLayoutChg>
      </pc:sldMasterChg>
      <pc:sldMasterChg chg="replId modSldLayout">
        <pc:chgData name="Brandon M. Ray" userId="S::bmr29@uw.edu::3cd4f46f-ad83-46f1-a80e-da9c015ec191" providerId="AD" clId="Web-{57483DC4-3C8C-BAE7-0E37-130F2C638A57}" dt="2023-09-19T16:24:36.017" v="16"/>
        <pc:sldMasterMkLst>
          <pc:docMk/>
          <pc:sldMasterMk cId="0" sldId="2147483715"/>
        </pc:sldMasterMkLst>
        <pc:sldLayoutChg chg="replId">
          <pc:chgData name="Brandon M. Ray" userId="S::bmr29@uw.edu::3cd4f46f-ad83-46f1-a80e-da9c015ec191" providerId="AD" clId="Web-{57483DC4-3C8C-BAE7-0E37-130F2C638A57}" dt="2023-09-19T16:24:36.017" v="16"/>
          <pc:sldLayoutMkLst>
            <pc:docMk/>
            <pc:sldMasterMk cId="0" sldId="2147483715"/>
            <pc:sldLayoutMk cId="0" sldId="2147483716"/>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17"/>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18"/>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19"/>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20"/>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21"/>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22"/>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23"/>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24"/>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25"/>
          </pc:sldLayoutMkLst>
        </pc:sldLayoutChg>
        <pc:sldLayoutChg chg="replId">
          <pc:chgData name="Brandon M. Ray" userId="S::bmr29@uw.edu::3cd4f46f-ad83-46f1-a80e-da9c015ec191" providerId="AD" clId="Web-{57483DC4-3C8C-BAE7-0E37-130F2C638A57}" dt="2023-09-19T16:24:36.017" v="16"/>
          <pc:sldLayoutMkLst>
            <pc:docMk/>
            <pc:sldMasterMk cId="0" sldId="2147483715"/>
            <pc:sldLayoutMk cId="0" sldId="2147483726"/>
          </pc:sldLayoutMkLst>
        </pc:sldLayoutChg>
      </pc:sldMasterChg>
      <pc:sldMasterChg chg="add replId addSldLayout modSldLayout">
        <pc:chgData name="Brandon M. Ray" userId="S::bmr29@uw.edu::3cd4f46f-ad83-46f1-a80e-da9c015ec191" providerId="AD" clId="Web-{57483DC4-3C8C-BAE7-0E37-130F2C638A57}" dt="2023-09-19T16:27:31.727" v="32"/>
        <pc:sldMasterMkLst>
          <pc:docMk/>
          <pc:sldMasterMk cId="787613327" sldId="2147483728"/>
        </pc:sldMasterMkLst>
        <pc:sldLayoutChg chg="add replId">
          <pc:chgData name="Brandon M. Ray" userId="S::bmr29@uw.edu::3cd4f46f-ad83-46f1-a80e-da9c015ec191" providerId="AD" clId="Web-{57483DC4-3C8C-BAE7-0E37-130F2C638A57}" dt="2023-09-19T16:27:31.727" v="32"/>
          <pc:sldLayoutMkLst>
            <pc:docMk/>
            <pc:sldMasterMk cId="787613327" sldId="2147483728"/>
            <pc:sldLayoutMk cId="2935923753" sldId="2147483729"/>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1595903138" sldId="2147483730"/>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3080824460" sldId="2147483731"/>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54558339" sldId="2147483732"/>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3442045224" sldId="2147483733"/>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2254273865" sldId="2147483734"/>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3067314762" sldId="2147483735"/>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1065591254" sldId="2147483736"/>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3480722652" sldId="2147483737"/>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3533680147" sldId="2147483738"/>
          </pc:sldLayoutMkLst>
        </pc:sldLayoutChg>
        <pc:sldLayoutChg chg="add replId">
          <pc:chgData name="Brandon M. Ray" userId="S::bmr29@uw.edu::3cd4f46f-ad83-46f1-a80e-da9c015ec191" providerId="AD" clId="Web-{57483DC4-3C8C-BAE7-0E37-130F2C638A57}" dt="2023-09-19T16:27:31.727" v="32"/>
          <pc:sldLayoutMkLst>
            <pc:docMk/>
            <pc:sldMasterMk cId="787613327" sldId="2147483728"/>
            <pc:sldLayoutMk cId="3027524696" sldId="2147483739"/>
          </pc:sldLayoutMkLst>
        </pc:sldLayoutChg>
      </pc:sldMasterChg>
    </pc:docChg>
  </pc:docChgLst>
  <pc:docChgLst>
    <pc:chgData name="Brandon M. Ray" userId="S::bmr29@uw.edu::3cd4f46f-ad83-46f1-a80e-da9c015ec191" providerId="AD" clId="Web-{6BC8DD6A-A605-7742-FD99-B7F5FCA2355D}"/>
    <pc:docChg chg="addSld addMainMaster modMainMaster">
      <pc:chgData name="Brandon M. Ray" userId="S::bmr29@uw.edu::3cd4f46f-ad83-46f1-a80e-da9c015ec191" providerId="AD" clId="Web-{6BC8DD6A-A605-7742-FD99-B7F5FCA2355D}" dt="2023-09-21T15:29:34.324" v="22"/>
      <pc:docMkLst>
        <pc:docMk/>
      </pc:docMkLst>
      <pc:sldChg chg="add">
        <pc:chgData name="Brandon M. Ray" userId="S::bmr29@uw.edu::3cd4f46f-ad83-46f1-a80e-da9c015ec191" providerId="AD" clId="Web-{6BC8DD6A-A605-7742-FD99-B7F5FCA2355D}" dt="2023-09-21T15:28:33.744" v="0"/>
        <pc:sldMkLst>
          <pc:docMk/>
          <pc:sldMk cId="887675774" sldId="325"/>
        </pc:sldMkLst>
      </pc:sldChg>
      <pc:sldChg chg="add">
        <pc:chgData name="Brandon M. Ray" userId="S::bmr29@uw.edu::3cd4f46f-ad83-46f1-a80e-da9c015ec191" providerId="AD" clId="Web-{6BC8DD6A-A605-7742-FD99-B7F5FCA2355D}" dt="2023-09-21T15:28:33.838" v="1"/>
        <pc:sldMkLst>
          <pc:docMk/>
          <pc:sldMk cId="3278281091" sldId="326"/>
        </pc:sldMkLst>
      </pc:sldChg>
      <pc:sldChg chg="add">
        <pc:chgData name="Brandon M. Ray" userId="S::bmr29@uw.edu::3cd4f46f-ad83-46f1-a80e-da9c015ec191" providerId="AD" clId="Web-{6BC8DD6A-A605-7742-FD99-B7F5FCA2355D}" dt="2023-09-21T15:28:33.884" v="2"/>
        <pc:sldMkLst>
          <pc:docMk/>
          <pc:sldMk cId="2420515763" sldId="327"/>
        </pc:sldMkLst>
      </pc:sldChg>
      <pc:sldChg chg="add">
        <pc:chgData name="Brandon M. Ray" userId="S::bmr29@uw.edu::3cd4f46f-ad83-46f1-a80e-da9c015ec191" providerId="AD" clId="Web-{6BC8DD6A-A605-7742-FD99-B7F5FCA2355D}" dt="2023-09-21T15:28:33.947" v="3"/>
        <pc:sldMkLst>
          <pc:docMk/>
          <pc:sldMk cId="2914272695" sldId="328"/>
        </pc:sldMkLst>
      </pc:sldChg>
      <pc:sldChg chg="add">
        <pc:chgData name="Brandon M. Ray" userId="S::bmr29@uw.edu::3cd4f46f-ad83-46f1-a80e-da9c015ec191" providerId="AD" clId="Web-{6BC8DD6A-A605-7742-FD99-B7F5FCA2355D}" dt="2023-09-21T15:28:34.056" v="4"/>
        <pc:sldMkLst>
          <pc:docMk/>
          <pc:sldMk cId="382474787" sldId="329"/>
        </pc:sldMkLst>
      </pc:sldChg>
      <pc:sldChg chg="add">
        <pc:chgData name="Brandon M. Ray" userId="S::bmr29@uw.edu::3cd4f46f-ad83-46f1-a80e-da9c015ec191" providerId="AD" clId="Web-{6BC8DD6A-A605-7742-FD99-B7F5FCA2355D}" dt="2023-09-21T15:28:34.150" v="5"/>
        <pc:sldMkLst>
          <pc:docMk/>
          <pc:sldMk cId="2616777914" sldId="330"/>
        </pc:sldMkLst>
      </pc:sldChg>
      <pc:sldChg chg="add">
        <pc:chgData name="Brandon M. Ray" userId="S::bmr29@uw.edu::3cd4f46f-ad83-46f1-a80e-da9c015ec191" providerId="AD" clId="Web-{6BC8DD6A-A605-7742-FD99-B7F5FCA2355D}" dt="2023-09-21T15:28:34.275" v="6"/>
        <pc:sldMkLst>
          <pc:docMk/>
          <pc:sldMk cId="84772052" sldId="331"/>
        </pc:sldMkLst>
      </pc:sldChg>
      <pc:sldChg chg="add">
        <pc:chgData name="Brandon M. Ray" userId="S::bmr29@uw.edu::3cd4f46f-ad83-46f1-a80e-da9c015ec191" providerId="AD" clId="Web-{6BC8DD6A-A605-7742-FD99-B7F5FCA2355D}" dt="2023-09-21T15:28:34.369" v="7"/>
        <pc:sldMkLst>
          <pc:docMk/>
          <pc:sldMk cId="3630474925" sldId="332"/>
        </pc:sldMkLst>
      </pc:sldChg>
      <pc:sldChg chg="add">
        <pc:chgData name="Brandon M. Ray" userId="S::bmr29@uw.edu::3cd4f46f-ad83-46f1-a80e-da9c015ec191" providerId="AD" clId="Web-{6BC8DD6A-A605-7742-FD99-B7F5FCA2355D}" dt="2023-09-21T15:28:34.447" v="8"/>
        <pc:sldMkLst>
          <pc:docMk/>
          <pc:sldMk cId="4131617492" sldId="333"/>
        </pc:sldMkLst>
      </pc:sldChg>
      <pc:sldChg chg="add">
        <pc:chgData name="Brandon M. Ray" userId="S::bmr29@uw.edu::3cd4f46f-ad83-46f1-a80e-da9c015ec191" providerId="AD" clId="Web-{6BC8DD6A-A605-7742-FD99-B7F5FCA2355D}" dt="2023-09-21T15:28:34.541" v="9"/>
        <pc:sldMkLst>
          <pc:docMk/>
          <pc:sldMk cId="3049043127" sldId="334"/>
        </pc:sldMkLst>
      </pc:sldChg>
      <pc:sldChg chg="add">
        <pc:chgData name="Brandon M. Ray" userId="S::bmr29@uw.edu::3cd4f46f-ad83-46f1-a80e-da9c015ec191" providerId="AD" clId="Web-{6BC8DD6A-A605-7742-FD99-B7F5FCA2355D}" dt="2023-09-21T15:28:34.619" v="10"/>
        <pc:sldMkLst>
          <pc:docMk/>
          <pc:sldMk cId="1377399225" sldId="335"/>
        </pc:sldMkLst>
      </pc:sldChg>
      <pc:sldChg chg="add">
        <pc:chgData name="Brandon M. Ray" userId="S::bmr29@uw.edu::3cd4f46f-ad83-46f1-a80e-da9c015ec191" providerId="AD" clId="Web-{6BC8DD6A-A605-7742-FD99-B7F5FCA2355D}" dt="2023-09-21T15:28:34.697" v="11"/>
        <pc:sldMkLst>
          <pc:docMk/>
          <pc:sldMk cId="307170643" sldId="336"/>
        </pc:sldMkLst>
      </pc:sldChg>
      <pc:sldChg chg="add">
        <pc:chgData name="Brandon M. Ray" userId="S::bmr29@uw.edu::3cd4f46f-ad83-46f1-a80e-da9c015ec191" providerId="AD" clId="Web-{6BC8DD6A-A605-7742-FD99-B7F5FCA2355D}" dt="2023-09-21T15:28:34.775" v="12"/>
        <pc:sldMkLst>
          <pc:docMk/>
          <pc:sldMk cId="522982561" sldId="337"/>
        </pc:sldMkLst>
      </pc:sldChg>
      <pc:sldChg chg="add">
        <pc:chgData name="Brandon M. Ray" userId="S::bmr29@uw.edu::3cd4f46f-ad83-46f1-a80e-da9c015ec191" providerId="AD" clId="Web-{6BC8DD6A-A605-7742-FD99-B7F5FCA2355D}" dt="2023-09-21T15:28:34.900" v="13"/>
        <pc:sldMkLst>
          <pc:docMk/>
          <pc:sldMk cId="3590618565" sldId="338"/>
        </pc:sldMkLst>
      </pc:sldChg>
      <pc:sldChg chg="add">
        <pc:chgData name="Brandon M. Ray" userId="S::bmr29@uw.edu::3cd4f46f-ad83-46f1-a80e-da9c015ec191" providerId="AD" clId="Web-{6BC8DD6A-A605-7742-FD99-B7F5FCA2355D}" dt="2023-09-21T15:28:35.009" v="14"/>
        <pc:sldMkLst>
          <pc:docMk/>
          <pc:sldMk cId="1758681285" sldId="339"/>
        </pc:sldMkLst>
      </pc:sldChg>
      <pc:sldChg chg="add">
        <pc:chgData name="Brandon M. Ray" userId="S::bmr29@uw.edu::3cd4f46f-ad83-46f1-a80e-da9c015ec191" providerId="AD" clId="Web-{6BC8DD6A-A605-7742-FD99-B7F5FCA2355D}" dt="2023-09-21T15:28:35.072" v="15"/>
        <pc:sldMkLst>
          <pc:docMk/>
          <pc:sldMk cId="3518684573" sldId="340"/>
        </pc:sldMkLst>
      </pc:sldChg>
      <pc:sldChg chg="add">
        <pc:chgData name="Brandon M. Ray" userId="S::bmr29@uw.edu::3cd4f46f-ad83-46f1-a80e-da9c015ec191" providerId="AD" clId="Web-{6BC8DD6A-A605-7742-FD99-B7F5FCA2355D}" dt="2023-09-21T15:28:35.197" v="16"/>
        <pc:sldMkLst>
          <pc:docMk/>
          <pc:sldMk cId="2487429303" sldId="341"/>
        </pc:sldMkLst>
      </pc:sldChg>
      <pc:sldChg chg="add">
        <pc:chgData name="Brandon M. Ray" userId="S::bmr29@uw.edu::3cd4f46f-ad83-46f1-a80e-da9c015ec191" providerId="AD" clId="Web-{6BC8DD6A-A605-7742-FD99-B7F5FCA2355D}" dt="2023-09-21T15:28:35.291" v="17"/>
        <pc:sldMkLst>
          <pc:docMk/>
          <pc:sldMk cId="2217674548" sldId="342"/>
        </pc:sldMkLst>
      </pc:sldChg>
      <pc:sldChg chg="add">
        <pc:chgData name="Brandon M. Ray" userId="S::bmr29@uw.edu::3cd4f46f-ad83-46f1-a80e-da9c015ec191" providerId="AD" clId="Web-{6BC8DD6A-A605-7742-FD99-B7F5FCA2355D}" dt="2023-09-21T15:29:33.981" v="18"/>
        <pc:sldMkLst>
          <pc:docMk/>
          <pc:sldMk cId="2002154009" sldId="343"/>
        </pc:sldMkLst>
      </pc:sldChg>
      <pc:sldChg chg="add">
        <pc:chgData name="Brandon M. Ray" userId="S::bmr29@uw.edu::3cd4f46f-ad83-46f1-a80e-da9c015ec191" providerId="AD" clId="Web-{6BC8DD6A-A605-7742-FD99-B7F5FCA2355D}" dt="2023-09-21T15:29:34.106" v="19"/>
        <pc:sldMkLst>
          <pc:docMk/>
          <pc:sldMk cId="2220971710" sldId="344"/>
        </pc:sldMkLst>
      </pc:sldChg>
      <pc:sldChg chg="add">
        <pc:chgData name="Brandon M. Ray" userId="S::bmr29@uw.edu::3cd4f46f-ad83-46f1-a80e-da9c015ec191" providerId="AD" clId="Web-{6BC8DD6A-A605-7742-FD99-B7F5FCA2355D}" dt="2023-09-21T15:29:34.184" v="20"/>
        <pc:sldMkLst>
          <pc:docMk/>
          <pc:sldMk cId="3567561751" sldId="345"/>
        </pc:sldMkLst>
      </pc:sldChg>
      <pc:sldChg chg="add">
        <pc:chgData name="Brandon M. Ray" userId="S::bmr29@uw.edu::3cd4f46f-ad83-46f1-a80e-da9c015ec191" providerId="AD" clId="Web-{6BC8DD6A-A605-7742-FD99-B7F5FCA2355D}" dt="2023-09-21T15:29:34.231" v="21"/>
        <pc:sldMkLst>
          <pc:docMk/>
          <pc:sldMk cId="936750767" sldId="346"/>
        </pc:sldMkLst>
      </pc:sldChg>
      <pc:sldChg chg="add">
        <pc:chgData name="Brandon M. Ray" userId="S::bmr29@uw.edu::3cd4f46f-ad83-46f1-a80e-da9c015ec191" providerId="AD" clId="Web-{6BC8DD6A-A605-7742-FD99-B7F5FCA2355D}" dt="2023-09-21T15:29:34.324" v="22"/>
        <pc:sldMkLst>
          <pc:docMk/>
          <pc:sldMk cId="1619971931" sldId="347"/>
        </pc:sldMkLst>
      </pc:sldChg>
      <pc:sldMasterChg chg="add addSldLayout">
        <pc:chgData name="Brandon M. Ray" userId="S::bmr29@uw.edu::3cd4f46f-ad83-46f1-a80e-da9c015ec191" providerId="AD" clId="Web-{6BC8DD6A-A605-7742-FD99-B7F5FCA2355D}" dt="2023-09-21T15:29:33.981" v="18"/>
        <pc:sldMasterMkLst>
          <pc:docMk/>
          <pc:sldMasterMk cId="2588672804" sldId="2147483648"/>
        </pc:sldMasterMkLst>
        <pc:sldLayoutChg chg="add">
          <pc:chgData name="Brandon M. Ray" userId="S::bmr29@uw.edu::3cd4f46f-ad83-46f1-a80e-da9c015ec191" providerId="AD" clId="Web-{6BC8DD6A-A605-7742-FD99-B7F5FCA2355D}" dt="2023-09-21T15:29:33.981" v="18"/>
          <pc:sldLayoutMkLst>
            <pc:docMk/>
            <pc:sldMasterMk cId="2588672804" sldId="2147483648"/>
            <pc:sldLayoutMk cId="638917453" sldId="2147483649"/>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146661948" sldId="2147483650"/>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3664898234" sldId="2147483651"/>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208234170" sldId="2147483652"/>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4037726836" sldId="2147483653"/>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3107314826" sldId="2147483654"/>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1729260713" sldId="2147483655"/>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904545412" sldId="2147483656"/>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458366408" sldId="2147483657"/>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1929198664" sldId="2147483658"/>
          </pc:sldLayoutMkLst>
        </pc:sldLayoutChg>
        <pc:sldLayoutChg chg="add">
          <pc:chgData name="Brandon M. Ray" userId="S::bmr29@uw.edu::3cd4f46f-ad83-46f1-a80e-da9c015ec191" providerId="AD" clId="Web-{6BC8DD6A-A605-7742-FD99-B7F5FCA2355D}" dt="2023-09-21T15:29:33.981" v="18"/>
          <pc:sldLayoutMkLst>
            <pc:docMk/>
            <pc:sldMasterMk cId="2588672804" sldId="2147483648"/>
            <pc:sldLayoutMk cId="1494171037" sldId="2147483659"/>
          </pc:sldLayoutMkLst>
        </pc:sldLayoutChg>
      </pc:sldMasterChg>
      <pc:sldMasterChg chg="add addSldLayout modSldLayout">
        <pc:chgData name="Brandon M. Ray" userId="S::bmr29@uw.edu::3cd4f46f-ad83-46f1-a80e-da9c015ec191" providerId="AD" clId="Web-{6BC8DD6A-A605-7742-FD99-B7F5FCA2355D}" dt="2023-09-21T15:29:33.981" v="18"/>
        <pc:sldMasterMkLst>
          <pc:docMk/>
          <pc:sldMasterMk cId="0" sldId="2147483681"/>
        </pc:sldMasterMkLst>
        <pc:sldLayoutChg chg="add replId">
          <pc:chgData name="Brandon M. Ray" userId="S::bmr29@uw.edu::3cd4f46f-ad83-46f1-a80e-da9c015ec191" providerId="AD" clId="Web-{6BC8DD6A-A605-7742-FD99-B7F5FCA2355D}" dt="2023-09-21T15:29:33.981" v="18"/>
          <pc:sldLayoutMkLst>
            <pc:docMk/>
            <pc:sldMasterMk cId="0" sldId="2147483681"/>
            <pc:sldLayoutMk cId="0" sldId="2147483779"/>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0"/>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1"/>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2"/>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3"/>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4"/>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5"/>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6"/>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7"/>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8"/>
          </pc:sldLayoutMkLst>
        </pc:sldLayoutChg>
        <pc:sldLayoutChg chg="add replId">
          <pc:chgData name="Brandon M. Ray" userId="S::bmr29@uw.edu::3cd4f46f-ad83-46f1-a80e-da9c015ec191" providerId="AD" clId="Web-{6BC8DD6A-A605-7742-FD99-B7F5FCA2355D}" dt="2023-09-21T15:29:33.981" v="18"/>
          <pc:sldLayoutMkLst>
            <pc:docMk/>
            <pc:sldMasterMk cId="0" sldId="2147483681"/>
            <pc:sldLayoutMk cId="0" sldId="2147483789"/>
          </pc:sldLayoutMkLst>
        </pc:sldLayoutChg>
      </pc:sldMasterChg>
      <pc:sldMasterChg chg="add addSldLayout modSldLayout">
        <pc:chgData name="Brandon M. Ray" userId="S::bmr29@uw.edu::3cd4f46f-ad83-46f1-a80e-da9c015ec191" providerId="AD" clId="Web-{6BC8DD6A-A605-7742-FD99-B7F5FCA2355D}" dt="2023-09-21T15:29:33.981" v="18"/>
        <pc:sldMasterMkLst>
          <pc:docMk/>
          <pc:sldMasterMk cId="0" sldId="2147483682"/>
        </pc:sldMasterMkLst>
        <pc:sldLayoutChg chg="add">
          <pc:chgData name="Brandon M. Ray" userId="S::bmr29@uw.edu::3cd4f46f-ad83-46f1-a80e-da9c015ec191" providerId="AD" clId="Web-{6BC8DD6A-A605-7742-FD99-B7F5FCA2355D}" dt="2023-09-21T15:28:35.009" v="14"/>
          <pc:sldLayoutMkLst>
            <pc:docMk/>
            <pc:sldMasterMk cId="0" sldId="2147483682"/>
            <pc:sldLayoutMk cId="0" sldId="2147483665"/>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666"/>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667"/>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668"/>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669"/>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760"/>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761"/>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762"/>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763"/>
          </pc:sldLayoutMkLst>
        </pc:sldLayoutChg>
        <pc:sldLayoutChg chg="add">
          <pc:chgData name="Brandon M. Ray" userId="S::bmr29@uw.edu::3cd4f46f-ad83-46f1-a80e-da9c015ec191" providerId="AD" clId="Web-{6BC8DD6A-A605-7742-FD99-B7F5FCA2355D}" dt="2023-09-21T15:28:35.009" v="14"/>
          <pc:sldLayoutMkLst>
            <pc:docMk/>
            <pc:sldMasterMk cId="0" sldId="2147483682"/>
            <pc:sldLayoutMk cId="0" sldId="2147483764"/>
          </pc:sldLayoutMkLst>
        </pc:sldLayoutChg>
        <pc:sldLayoutChg chg="add replId">
          <pc:chgData name="Brandon M. Ray" userId="S::bmr29@uw.edu::3cd4f46f-ad83-46f1-a80e-da9c015ec191" providerId="AD" clId="Web-{6BC8DD6A-A605-7742-FD99-B7F5FCA2355D}" dt="2023-09-21T15:29:33.981" v="18"/>
          <pc:sldLayoutMkLst>
            <pc:docMk/>
            <pc:sldMasterMk cId="0" sldId="2147483682"/>
            <pc:sldLayoutMk cId="0" sldId="2147483790"/>
          </pc:sldLayoutMkLst>
        </pc:sldLayoutChg>
      </pc:sldMasterChg>
      <pc:sldMasterChg chg="add addSldLayout">
        <pc:chgData name="Brandon M. Ray" userId="S::bmr29@uw.edu::3cd4f46f-ad83-46f1-a80e-da9c015ec191" providerId="AD" clId="Web-{6BC8DD6A-A605-7742-FD99-B7F5FCA2355D}" dt="2023-09-21T15:28:33.744" v="0"/>
        <pc:sldMasterMkLst>
          <pc:docMk/>
          <pc:sldMasterMk cId="0" sldId="2147483683"/>
        </pc:sldMasterMkLst>
        <pc:sldLayoutChg chg="add">
          <pc:chgData name="Brandon M. Ray" userId="S::bmr29@uw.edu::3cd4f46f-ad83-46f1-a80e-da9c015ec191" providerId="AD" clId="Web-{6BC8DD6A-A605-7742-FD99-B7F5FCA2355D}" dt="2023-09-21T15:28:33.744" v="0"/>
          <pc:sldLayoutMkLst>
            <pc:docMk/>
            <pc:sldMasterMk cId="0" sldId="2147483683"/>
            <pc:sldLayoutMk cId="0" sldId="2147483670"/>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1"/>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2"/>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3"/>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4"/>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5"/>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6"/>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7"/>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8"/>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79"/>
          </pc:sldLayoutMkLst>
        </pc:sldLayoutChg>
        <pc:sldLayoutChg chg="add">
          <pc:chgData name="Brandon M. Ray" userId="S::bmr29@uw.edu::3cd4f46f-ad83-46f1-a80e-da9c015ec191" providerId="AD" clId="Web-{6BC8DD6A-A605-7742-FD99-B7F5FCA2355D}" dt="2023-09-21T15:28:33.744" v="0"/>
          <pc:sldLayoutMkLst>
            <pc:docMk/>
            <pc:sldMasterMk cId="0" sldId="2147483683"/>
            <pc:sldLayoutMk cId="0" sldId="2147483680"/>
          </pc:sldLayoutMkLst>
        </pc:sldLayoutChg>
      </pc:sldMasterChg>
      <pc:sldMasterChg chg="modSldLayout">
        <pc:chgData name="Brandon M. Ray" userId="S::bmr29@uw.edu::3cd4f46f-ad83-46f1-a80e-da9c015ec191" providerId="AD" clId="Web-{6BC8DD6A-A605-7742-FD99-B7F5FCA2355D}" dt="2023-09-21T15:28:35.009" v="14"/>
        <pc:sldMasterMkLst>
          <pc:docMk/>
          <pc:sldMasterMk cId="3203703096" sldId="2147483711"/>
        </pc:sldMasterMkLst>
        <pc:sldLayoutChg chg="replId">
          <pc:chgData name="Brandon M. Ray" userId="S::bmr29@uw.edu::3cd4f46f-ad83-46f1-a80e-da9c015ec191" providerId="AD" clId="Web-{6BC8DD6A-A605-7742-FD99-B7F5FCA2355D}" dt="2023-09-21T15:28:35.009" v="14"/>
          <pc:sldLayoutMkLst>
            <pc:docMk/>
            <pc:sldMasterMk cId="3203703096" sldId="2147483711"/>
            <pc:sldLayoutMk cId="1755309595" sldId="2147483765"/>
          </pc:sldLayoutMkLst>
        </pc:sldLayoutChg>
      </pc:sldMasterChg>
      <pc:sldMasterChg chg="replId modSldLayout">
        <pc:chgData name="Brandon M. Ray" userId="S::bmr29@uw.edu::3cd4f46f-ad83-46f1-a80e-da9c015ec191" providerId="AD" clId="Web-{6BC8DD6A-A605-7742-FD99-B7F5FCA2355D}" dt="2023-09-21T15:28:35.291" v="17"/>
        <pc:sldMasterMkLst>
          <pc:docMk/>
          <pc:sldMasterMk cId="1792040560" sldId="2147483754"/>
        </pc:sldMasterMkLst>
        <pc:sldLayoutChg chg="replId">
          <pc:chgData name="Brandon M. Ray" userId="S::bmr29@uw.edu::3cd4f46f-ad83-46f1-a80e-da9c015ec191" providerId="AD" clId="Web-{6BC8DD6A-A605-7742-FD99-B7F5FCA2355D}" dt="2023-09-21T15:28:33.744" v="0"/>
          <pc:sldLayoutMkLst>
            <pc:docMk/>
            <pc:sldMasterMk cId="1792040560" sldId="2147483754"/>
            <pc:sldLayoutMk cId="627433011" sldId="2147483755"/>
          </pc:sldLayoutMkLst>
        </pc:sldLayoutChg>
        <pc:sldLayoutChg chg="replId">
          <pc:chgData name="Brandon M. Ray" userId="S::bmr29@uw.edu::3cd4f46f-ad83-46f1-a80e-da9c015ec191" providerId="AD" clId="Web-{6BC8DD6A-A605-7742-FD99-B7F5FCA2355D}" dt="2023-09-21T15:28:35.291" v="17"/>
          <pc:sldLayoutMkLst>
            <pc:docMk/>
            <pc:sldMasterMk cId="1792040560" sldId="2147483754"/>
            <pc:sldLayoutMk cId="2972177516" sldId="2147483767"/>
          </pc:sldLayoutMkLst>
        </pc:sldLayoutChg>
      </pc:sldMasterChg>
      <pc:sldMasterChg chg="replId modSldLayout">
        <pc:chgData name="Brandon M. Ray" userId="S::bmr29@uw.edu::3cd4f46f-ad83-46f1-a80e-da9c015ec191" providerId="AD" clId="Web-{6BC8DD6A-A605-7742-FD99-B7F5FCA2355D}" dt="2023-09-21T15:28:33.744" v="0"/>
        <pc:sldMasterMkLst>
          <pc:docMk/>
          <pc:sldMasterMk cId="3274740132" sldId="2147483756"/>
        </pc:sldMasterMkLst>
        <pc:sldLayoutChg chg="replId">
          <pc:chgData name="Brandon M. Ray" userId="S::bmr29@uw.edu::3cd4f46f-ad83-46f1-a80e-da9c015ec191" providerId="AD" clId="Web-{6BC8DD6A-A605-7742-FD99-B7F5FCA2355D}" dt="2023-09-21T15:28:33.744" v="0"/>
          <pc:sldLayoutMkLst>
            <pc:docMk/>
            <pc:sldMasterMk cId="3274740132" sldId="2147483756"/>
            <pc:sldLayoutMk cId="2748867473" sldId="2147483757"/>
          </pc:sldLayoutMkLst>
        </pc:sldLayoutChg>
        <pc:sldLayoutChg chg="replId">
          <pc:chgData name="Brandon M. Ray" userId="S::bmr29@uw.edu::3cd4f46f-ad83-46f1-a80e-da9c015ec191" providerId="AD" clId="Web-{6BC8DD6A-A605-7742-FD99-B7F5FCA2355D}" dt="2023-09-21T15:28:33.744" v="0"/>
          <pc:sldLayoutMkLst>
            <pc:docMk/>
            <pc:sldMasterMk cId="3274740132" sldId="2147483756"/>
            <pc:sldLayoutMk cId="1518186714" sldId="2147483758"/>
          </pc:sldLayoutMkLst>
        </pc:sldLayoutChg>
      </pc:sldMasterChg>
      <pc:sldMasterChg chg="replId modSldLayout">
        <pc:chgData name="Brandon M. Ray" userId="S::bmr29@uw.edu::3cd4f46f-ad83-46f1-a80e-da9c015ec191" providerId="AD" clId="Web-{6BC8DD6A-A605-7742-FD99-B7F5FCA2355D}" dt="2023-09-21T15:28:35.009" v="14"/>
        <pc:sldMasterMkLst>
          <pc:docMk/>
          <pc:sldMasterMk cId="1063665410" sldId="2147483766"/>
        </pc:sldMasterMkLst>
        <pc:sldLayoutChg chg="replId">
          <pc:chgData name="Brandon M. Ray" userId="S::bmr29@uw.edu::3cd4f46f-ad83-46f1-a80e-da9c015ec191" providerId="AD" clId="Web-{6BC8DD6A-A605-7742-FD99-B7F5FCA2355D}" dt="2023-09-21T15:28:33.744" v="0"/>
          <pc:sldLayoutMkLst>
            <pc:docMk/>
            <pc:sldMasterMk cId="1063665410" sldId="2147483766"/>
            <pc:sldLayoutMk cId="2901491280" sldId="2147483752"/>
          </pc:sldLayoutMkLst>
        </pc:sldLayoutChg>
        <pc:sldLayoutChg chg="replId">
          <pc:chgData name="Brandon M. Ray" userId="S::bmr29@uw.edu::3cd4f46f-ad83-46f1-a80e-da9c015ec191" providerId="AD" clId="Web-{6BC8DD6A-A605-7742-FD99-B7F5FCA2355D}" dt="2023-09-21T15:28:33.744" v="0"/>
          <pc:sldLayoutMkLst>
            <pc:docMk/>
            <pc:sldMasterMk cId="1063665410" sldId="2147483766"/>
            <pc:sldLayoutMk cId="3890392075" sldId="2147483753"/>
          </pc:sldLayoutMkLst>
        </pc:sldLayoutChg>
      </pc:sldMasterChg>
      <pc:sldMasterChg chg="replId modSldLayout">
        <pc:chgData name="Brandon M. Ray" userId="S::bmr29@uw.edu::3cd4f46f-ad83-46f1-a80e-da9c015ec191" providerId="AD" clId="Web-{6BC8DD6A-A605-7742-FD99-B7F5FCA2355D}" dt="2023-09-21T15:28:35.291" v="17"/>
        <pc:sldMasterMkLst>
          <pc:docMk/>
          <pc:sldMasterMk cId="4126045969" sldId="2147483768"/>
        </pc:sldMasterMkLst>
        <pc:sldLayoutChg chg="replId">
          <pc:chgData name="Brandon M. Ray" userId="S::bmr29@uw.edu::3cd4f46f-ad83-46f1-a80e-da9c015ec191" providerId="AD" clId="Web-{6BC8DD6A-A605-7742-FD99-B7F5FCA2355D}" dt="2023-09-21T15:28:35.009" v="14"/>
          <pc:sldLayoutMkLst>
            <pc:docMk/>
            <pc:sldMasterMk cId="4126045969" sldId="2147483768"/>
            <pc:sldLayoutMk cId="3118499845" sldId="2147483759"/>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921248458" sldId="2147483769"/>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3462539841" sldId="2147483770"/>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2287309827" sldId="2147483771"/>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2614639690" sldId="2147483772"/>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2785910400" sldId="2147483773"/>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2541535127" sldId="2147483774"/>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1693963164" sldId="2147483775"/>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1197051172" sldId="2147483776"/>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3935865474" sldId="2147483777"/>
          </pc:sldLayoutMkLst>
        </pc:sldLayoutChg>
        <pc:sldLayoutChg chg="replId">
          <pc:chgData name="Brandon M. Ray" userId="S::bmr29@uw.edu::3cd4f46f-ad83-46f1-a80e-da9c015ec191" providerId="AD" clId="Web-{6BC8DD6A-A605-7742-FD99-B7F5FCA2355D}" dt="2023-09-21T15:28:35.291" v="17"/>
          <pc:sldLayoutMkLst>
            <pc:docMk/>
            <pc:sldMasterMk cId="4126045969" sldId="2147483768"/>
            <pc:sldLayoutMk cId="3150658781" sldId="2147483778"/>
          </pc:sldLayoutMkLst>
        </pc:sldLayoutChg>
      </pc:sldMasterChg>
    </pc:docChg>
  </pc:docChgLst>
  <pc:docChgLst>
    <pc:chgData name="Brandon M. Ray" userId="S::bmr29@uw.edu::3cd4f46f-ad83-46f1-a80e-da9c015ec191" providerId="AD" clId="Web-{FB483EEA-DA5B-63FE-51E8-CB18E5C3F4CF}"/>
    <pc:docChg chg="addSld delSld modSld">
      <pc:chgData name="Brandon M. Ray" userId="S::bmr29@uw.edu::3cd4f46f-ad83-46f1-a80e-da9c015ec191" providerId="AD" clId="Web-{FB483EEA-DA5B-63FE-51E8-CB18E5C3F4CF}" dt="2023-09-13T19:32:12.206" v="347" actId="20577"/>
      <pc:docMkLst>
        <pc:docMk/>
      </pc:docMkLst>
      <pc:sldChg chg="delSp del">
        <pc:chgData name="Brandon M. Ray" userId="S::bmr29@uw.edu::3cd4f46f-ad83-46f1-a80e-da9c015ec191" providerId="AD" clId="Web-{FB483EEA-DA5B-63FE-51E8-CB18E5C3F4CF}" dt="2023-09-13T19:31:50.877" v="343"/>
        <pc:sldMkLst>
          <pc:docMk/>
          <pc:sldMk cId="3457564780" sldId="262"/>
        </pc:sldMkLst>
        <pc:picChg chg="del">
          <ac:chgData name="Brandon M. Ray" userId="S::bmr29@uw.edu::3cd4f46f-ad83-46f1-a80e-da9c015ec191" providerId="AD" clId="Web-{FB483EEA-DA5B-63FE-51E8-CB18E5C3F4CF}" dt="2023-09-13T18:36:30.995" v="0"/>
          <ac:picMkLst>
            <pc:docMk/>
            <pc:sldMk cId="3457564780" sldId="262"/>
            <ac:picMk id="3" creationId="{04FA0AE6-CEF8-0D77-4350-A746D3815D2B}"/>
          </ac:picMkLst>
        </pc:picChg>
      </pc:sldChg>
      <pc:sldChg chg="modSp">
        <pc:chgData name="Brandon M. Ray" userId="S::bmr29@uw.edu::3cd4f46f-ad83-46f1-a80e-da9c015ec191" providerId="AD" clId="Web-{FB483EEA-DA5B-63FE-51E8-CB18E5C3F4CF}" dt="2023-09-13T18:45:58.434" v="188" actId="20577"/>
        <pc:sldMkLst>
          <pc:docMk/>
          <pc:sldMk cId="4178923078" sldId="273"/>
        </pc:sldMkLst>
        <pc:spChg chg="mod">
          <ac:chgData name="Brandon M. Ray" userId="S::bmr29@uw.edu::3cd4f46f-ad83-46f1-a80e-da9c015ec191" providerId="AD" clId="Web-{FB483EEA-DA5B-63FE-51E8-CB18E5C3F4CF}" dt="2023-09-13T18:45:58.434" v="188" actId="20577"/>
          <ac:spMkLst>
            <pc:docMk/>
            <pc:sldMk cId="4178923078" sldId="273"/>
            <ac:spMk id="2" creationId="{9D9D0530-E511-3046-8134-CDF37ED5F2F9}"/>
          </ac:spMkLst>
        </pc:spChg>
      </pc:sldChg>
      <pc:sldChg chg="modSp new">
        <pc:chgData name="Brandon M. Ray" userId="S::bmr29@uw.edu::3cd4f46f-ad83-46f1-a80e-da9c015ec191" providerId="AD" clId="Web-{FB483EEA-DA5B-63FE-51E8-CB18E5C3F4CF}" dt="2023-09-13T18:46:51.685" v="256" actId="20577"/>
        <pc:sldMkLst>
          <pc:docMk/>
          <pc:sldMk cId="4022313200" sldId="297"/>
        </pc:sldMkLst>
        <pc:spChg chg="mod">
          <ac:chgData name="Brandon M. Ray" userId="S::bmr29@uw.edu::3cd4f46f-ad83-46f1-a80e-da9c015ec191" providerId="AD" clId="Web-{FB483EEA-DA5B-63FE-51E8-CB18E5C3F4CF}" dt="2023-09-13T18:46:51.685" v="256" actId="20577"/>
          <ac:spMkLst>
            <pc:docMk/>
            <pc:sldMk cId="4022313200" sldId="297"/>
            <ac:spMk id="2" creationId="{C5D99DF8-50EC-D300-8132-E14ED2D1342B}"/>
          </ac:spMkLst>
        </pc:spChg>
        <pc:spChg chg="mod">
          <ac:chgData name="Brandon M. Ray" userId="S::bmr29@uw.edu::3cd4f46f-ad83-46f1-a80e-da9c015ec191" providerId="AD" clId="Web-{FB483EEA-DA5B-63FE-51E8-CB18E5C3F4CF}" dt="2023-09-13T18:46:30.153" v="217" actId="20577"/>
          <ac:spMkLst>
            <pc:docMk/>
            <pc:sldMk cId="4022313200" sldId="297"/>
            <ac:spMk id="3" creationId="{5730766A-7674-95C6-ADFE-391BA10BB1D2}"/>
          </ac:spMkLst>
        </pc:spChg>
        <pc:spChg chg="mod">
          <ac:chgData name="Brandon M. Ray" userId="S::bmr29@uw.edu::3cd4f46f-ad83-46f1-a80e-da9c015ec191" providerId="AD" clId="Web-{FB483EEA-DA5B-63FE-51E8-CB18E5C3F4CF}" dt="2023-09-13T18:46:11.012" v="195" actId="20577"/>
          <ac:spMkLst>
            <pc:docMk/>
            <pc:sldMk cId="4022313200" sldId="297"/>
            <ac:spMk id="4" creationId="{9007006E-A93F-179A-BF5A-BCED5CFABC77}"/>
          </ac:spMkLst>
        </pc:spChg>
      </pc:sldChg>
      <pc:sldChg chg="addSp delSp modSp new">
        <pc:chgData name="Brandon M. Ray" userId="S::bmr29@uw.edu::3cd4f46f-ad83-46f1-a80e-da9c015ec191" providerId="AD" clId="Web-{FB483EEA-DA5B-63FE-51E8-CB18E5C3F4CF}" dt="2023-09-13T19:28:23.089" v="287" actId="14100"/>
        <pc:sldMkLst>
          <pc:docMk/>
          <pc:sldMk cId="3169605001" sldId="298"/>
        </pc:sldMkLst>
        <pc:spChg chg="del mod">
          <ac:chgData name="Brandon M. Ray" userId="S::bmr29@uw.edu::3cd4f46f-ad83-46f1-a80e-da9c015ec191" providerId="AD" clId="Web-{FB483EEA-DA5B-63FE-51E8-CB18E5C3F4CF}" dt="2023-09-13T19:26:59.352" v="284"/>
          <ac:spMkLst>
            <pc:docMk/>
            <pc:sldMk cId="3169605001" sldId="298"/>
            <ac:spMk id="2" creationId="{1A5BF3C8-9B56-3905-A5B0-4A2932A3951B}"/>
          </ac:spMkLst>
        </pc:spChg>
        <pc:spChg chg="del">
          <ac:chgData name="Brandon M. Ray" userId="S::bmr29@uw.edu::3cd4f46f-ad83-46f1-a80e-da9c015ec191" providerId="AD" clId="Web-{FB483EEA-DA5B-63FE-51E8-CB18E5C3F4CF}" dt="2023-09-13T19:25:01.302" v="278"/>
          <ac:spMkLst>
            <pc:docMk/>
            <pc:sldMk cId="3169605001" sldId="298"/>
            <ac:spMk id="3" creationId="{DC6904FD-469E-DC8C-E336-BF3293C98862}"/>
          </ac:spMkLst>
        </pc:spChg>
        <pc:spChg chg="mod">
          <ac:chgData name="Brandon M. Ray" userId="S::bmr29@uw.edu::3cd4f46f-ad83-46f1-a80e-da9c015ec191" providerId="AD" clId="Web-{FB483EEA-DA5B-63FE-51E8-CB18E5C3F4CF}" dt="2023-09-13T19:24:56.380" v="277" actId="20577"/>
          <ac:spMkLst>
            <pc:docMk/>
            <pc:sldMk cId="3169605001" sldId="298"/>
            <ac:spMk id="4" creationId="{B138DDA4-3DD0-DA18-E698-DCA9E38829A3}"/>
          </ac:spMkLst>
        </pc:spChg>
        <pc:picChg chg="add mod">
          <ac:chgData name="Brandon M. Ray" userId="S::bmr29@uw.edu::3cd4f46f-ad83-46f1-a80e-da9c015ec191" providerId="AD" clId="Web-{FB483EEA-DA5B-63FE-51E8-CB18E5C3F4CF}" dt="2023-09-13T19:26:52.602" v="282" actId="14100"/>
          <ac:picMkLst>
            <pc:docMk/>
            <pc:sldMk cId="3169605001" sldId="298"/>
            <ac:picMk id="5" creationId="{59206B9D-6BCB-91E8-D24F-D74F1C5B1967}"/>
          </ac:picMkLst>
        </pc:picChg>
        <pc:picChg chg="add mod">
          <ac:chgData name="Brandon M. Ray" userId="S::bmr29@uw.edu::3cd4f46f-ad83-46f1-a80e-da9c015ec191" providerId="AD" clId="Web-{FB483EEA-DA5B-63FE-51E8-CB18E5C3F4CF}" dt="2023-09-13T19:28:23.089" v="287" actId="14100"/>
          <ac:picMkLst>
            <pc:docMk/>
            <pc:sldMk cId="3169605001" sldId="298"/>
            <ac:picMk id="6" creationId="{4DE6658E-E801-FD8F-DA34-878E901562B0}"/>
          </ac:picMkLst>
        </pc:picChg>
      </pc:sldChg>
      <pc:sldChg chg="modSp add replId">
        <pc:chgData name="Brandon M. Ray" userId="S::bmr29@uw.edu::3cd4f46f-ad83-46f1-a80e-da9c015ec191" providerId="AD" clId="Web-{FB483EEA-DA5B-63FE-51E8-CB18E5C3F4CF}" dt="2023-09-13T19:32:12.206" v="347" actId="20577"/>
        <pc:sldMkLst>
          <pc:docMk/>
          <pc:sldMk cId="1148017244" sldId="299"/>
        </pc:sldMkLst>
        <pc:spChg chg="mod">
          <ac:chgData name="Brandon M. Ray" userId="S::bmr29@uw.edu::3cd4f46f-ad83-46f1-a80e-da9c015ec191" providerId="AD" clId="Web-{FB483EEA-DA5B-63FE-51E8-CB18E5C3F4CF}" dt="2023-09-13T19:30:33.203" v="322" actId="20577"/>
          <ac:spMkLst>
            <pc:docMk/>
            <pc:sldMk cId="1148017244" sldId="299"/>
            <ac:spMk id="2" creationId="{1A41136B-7B41-0F41-88FD-7864551CF6B4}"/>
          </ac:spMkLst>
        </pc:spChg>
        <pc:spChg chg="mod">
          <ac:chgData name="Brandon M. Ray" userId="S::bmr29@uw.edu::3cd4f46f-ad83-46f1-a80e-da9c015ec191" providerId="AD" clId="Web-{FB483EEA-DA5B-63FE-51E8-CB18E5C3F4CF}" dt="2023-09-13T19:32:12.206" v="347" actId="20577"/>
          <ac:spMkLst>
            <pc:docMk/>
            <pc:sldMk cId="1148017244" sldId="299"/>
            <ac:spMk id="3" creationId="{0E0210E0-177A-B244-9CB8-A8E078F549A2}"/>
          </ac:spMkLst>
        </pc:spChg>
      </pc:sldChg>
    </pc:docChg>
  </pc:docChgLst>
  <pc:docChgLst>
    <pc:chgData name="Brandon M. Ray" userId="S::bmr29@uw.edu::3cd4f46f-ad83-46f1-a80e-da9c015ec191" providerId="AD" clId="Web-{036409D1-F5E5-0BEF-41AB-D8F75FA8A493}"/>
    <pc:docChg chg="addSld addMainMaster modMainMaster">
      <pc:chgData name="Brandon M. Ray" userId="S::bmr29@uw.edu::3cd4f46f-ad83-46f1-a80e-da9c015ec191" providerId="AD" clId="Web-{036409D1-F5E5-0BEF-41AB-D8F75FA8A493}" dt="2023-09-20T21:27:08.603" v="0"/>
      <pc:docMkLst>
        <pc:docMk/>
      </pc:docMkLst>
      <pc:sldChg chg="add">
        <pc:chgData name="Brandon M. Ray" userId="S::bmr29@uw.edu::3cd4f46f-ad83-46f1-a80e-da9c015ec191" providerId="AD" clId="Web-{036409D1-F5E5-0BEF-41AB-D8F75FA8A493}" dt="2023-09-20T21:27:08.603" v="0"/>
        <pc:sldMkLst>
          <pc:docMk/>
          <pc:sldMk cId="2933981335" sldId="324"/>
        </pc:sldMkLst>
      </pc:sldChg>
      <pc:sldMasterChg chg="modSldLayout">
        <pc:chgData name="Brandon M. Ray" userId="S::bmr29@uw.edu::3cd4f46f-ad83-46f1-a80e-da9c015ec191" providerId="AD" clId="Web-{036409D1-F5E5-0BEF-41AB-D8F75FA8A493}" dt="2023-09-20T21:27:08.603" v="0"/>
        <pc:sldMasterMkLst>
          <pc:docMk/>
          <pc:sldMasterMk cId="0" sldId="2147483664"/>
        </pc:sldMasterMkLst>
        <pc:sldLayoutChg chg="replId">
          <pc:chgData name="Brandon M. Ray" userId="S::bmr29@uw.edu::3cd4f46f-ad83-46f1-a80e-da9c015ec191" providerId="AD" clId="Web-{036409D1-F5E5-0BEF-41AB-D8F75FA8A493}" dt="2023-09-20T21:27:08.603" v="0"/>
          <pc:sldLayoutMkLst>
            <pc:docMk/>
            <pc:sldMasterMk cId="0" sldId="2147483664"/>
            <pc:sldLayoutMk cId="0" sldId="2147483740"/>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1"/>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2"/>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3"/>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4"/>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5"/>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6"/>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7"/>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8"/>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49"/>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50"/>
          </pc:sldLayoutMkLst>
        </pc:sldLayoutChg>
        <pc:sldLayoutChg chg="replId">
          <pc:chgData name="Brandon M. Ray" userId="S::bmr29@uw.edu::3cd4f46f-ad83-46f1-a80e-da9c015ec191" providerId="AD" clId="Web-{036409D1-F5E5-0BEF-41AB-D8F75FA8A493}" dt="2023-09-20T21:27:08.603" v="0"/>
          <pc:sldLayoutMkLst>
            <pc:docMk/>
            <pc:sldMasterMk cId="0" sldId="2147483664"/>
            <pc:sldLayoutMk cId="0" sldId="2147483751"/>
          </pc:sldLayoutMkLst>
        </pc:sldLayoutChg>
      </pc:sldMasterChg>
      <pc:sldMasterChg chg="add addSldLayout">
        <pc:chgData name="Brandon M. Ray" userId="S::bmr29@uw.edu::3cd4f46f-ad83-46f1-a80e-da9c015ec191" providerId="AD" clId="Web-{036409D1-F5E5-0BEF-41AB-D8F75FA8A493}" dt="2023-09-20T21:27:08.603" v="0"/>
        <pc:sldMasterMkLst>
          <pc:docMk/>
          <pc:sldMasterMk cId="4126045969" sldId="2147483768"/>
        </pc:sldMasterMkLst>
        <pc:sldLayoutChg chg="add">
          <pc:chgData name="Brandon M. Ray" userId="S::bmr29@uw.edu::3cd4f46f-ad83-46f1-a80e-da9c015ec191" providerId="AD" clId="Web-{036409D1-F5E5-0BEF-41AB-D8F75FA8A493}" dt="2023-09-20T21:27:08.603" v="0"/>
          <pc:sldLayoutMkLst>
            <pc:docMk/>
            <pc:sldMasterMk cId="4126045969" sldId="2147483768"/>
            <pc:sldLayoutMk cId="3118499845" sldId="2147483759"/>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921248458" sldId="2147483769"/>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3462539841" sldId="2147483770"/>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2287309827" sldId="2147483771"/>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2614639690" sldId="2147483772"/>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2785910400" sldId="2147483773"/>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2541535127" sldId="2147483774"/>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1693963164" sldId="2147483775"/>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1197051172" sldId="2147483776"/>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3935865474" sldId="2147483777"/>
          </pc:sldLayoutMkLst>
        </pc:sldLayoutChg>
        <pc:sldLayoutChg chg="add">
          <pc:chgData name="Brandon M. Ray" userId="S::bmr29@uw.edu::3cd4f46f-ad83-46f1-a80e-da9c015ec191" providerId="AD" clId="Web-{036409D1-F5E5-0BEF-41AB-D8F75FA8A493}" dt="2023-09-20T21:27:08.603" v="0"/>
          <pc:sldLayoutMkLst>
            <pc:docMk/>
            <pc:sldMasterMk cId="4126045969" sldId="2147483768"/>
            <pc:sldLayoutMk cId="3150658781" sldId="2147483778"/>
          </pc:sldLayoutMkLst>
        </pc:sldLayoutChg>
      </pc:sldMasterChg>
    </pc:docChg>
  </pc:docChgLst>
  <pc:docChgLst>
    <pc:chgData name="Brandon M. Ray" userId="S::bmr29@uw.edu::3cd4f46f-ad83-46f1-a80e-da9c015ec191" providerId="AD" clId="Web-{EE62B97F-32F9-165D-13E8-5416BEF83A53}"/>
    <pc:docChg chg="modSld">
      <pc:chgData name="Brandon M. Ray" userId="S::bmr29@uw.edu::3cd4f46f-ad83-46f1-a80e-da9c015ec191" providerId="AD" clId="Web-{EE62B97F-32F9-165D-13E8-5416BEF83A53}" dt="2023-09-22T21:23:41.950" v="9" actId="20577"/>
      <pc:docMkLst>
        <pc:docMk/>
      </pc:docMkLst>
      <pc:sldChg chg="modSp">
        <pc:chgData name="Brandon M. Ray" userId="S::bmr29@uw.edu::3cd4f46f-ad83-46f1-a80e-da9c015ec191" providerId="AD" clId="Web-{EE62B97F-32F9-165D-13E8-5416BEF83A53}" dt="2023-09-22T21:23:41.950" v="9" actId="20577"/>
        <pc:sldMkLst>
          <pc:docMk/>
          <pc:sldMk cId="911064094" sldId="281"/>
        </pc:sldMkLst>
        <pc:spChg chg="mod">
          <ac:chgData name="Brandon M. Ray" userId="S::bmr29@uw.edu::3cd4f46f-ad83-46f1-a80e-da9c015ec191" providerId="AD" clId="Web-{EE62B97F-32F9-165D-13E8-5416BEF83A53}" dt="2023-09-22T21:23:41.950" v="9" actId="20577"/>
          <ac:spMkLst>
            <pc:docMk/>
            <pc:sldMk cId="911064094" sldId="281"/>
            <ac:spMk id="2" creationId="{9D9D0530-E511-3046-8134-CDF37ED5F2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6959F-A6A8-FE46-B6D2-03957221E944}"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F6FC8-687B-544A-9F5C-F6195052AC92}" type="slidenum">
              <a:rPr lang="en-US" smtClean="0"/>
              <a:t>‹#›</a:t>
            </a:fld>
            <a:endParaRPr lang="en-US"/>
          </a:p>
        </p:txBody>
      </p:sp>
    </p:spTree>
    <p:extLst>
      <p:ext uri="{BB962C8B-B14F-4D97-AF65-F5344CB8AC3E}">
        <p14:creationId xmlns:p14="http://schemas.microsoft.com/office/powerpoint/2010/main" val="59503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College of the Environment!  We are happy that you are with us.  This is our annual new Graduate Student Orientation, and we are looking forward to showcasing some of the things that we, in the College and the University of Washington community, do in service of our graduate students. This is a favorite event of the year, where we get to welcome you to UW and the College.  </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2</a:t>
            </a:fld>
            <a:endParaRPr lang="en-US"/>
          </a:p>
        </p:txBody>
      </p:sp>
    </p:spTree>
    <p:extLst>
      <p:ext uri="{BB962C8B-B14F-4D97-AF65-F5344CB8AC3E}">
        <p14:creationId xmlns:p14="http://schemas.microsoft.com/office/powerpoint/2010/main" val="3976721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13</a:t>
            </a:fld>
            <a:endParaRPr lang="en-US"/>
          </a:p>
        </p:txBody>
      </p:sp>
    </p:spTree>
    <p:extLst>
      <p:ext uri="{BB962C8B-B14F-4D97-AF65-F5344CB8AC3E}">
        <p14:creationId xmlns:p14="http://schemas.microsoft.com/office/powerpoint/2010/main" val="6696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I would like to thanks our campus partners for joining us today.  You will hear a bit about each program this afternoon, before we finish up with a great graduate student panel discussion.  </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14</a:t>
            </a:fld>
            <a:endParaRPr lang="en-US"/>
          </a:p>
        </p:txBody>
      </p:sp>
    </p:spTree>
    <p:extLst>
      <p:ext uri="{BB962C8B-B14F-4D97-AF65-F5344CB8AC3E}">
        <p14:creationId xmlns:p14="http://schemas.microsoft.com/office/powerpoint/2010/main" val="424258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Open Sans"/>
              </a:rPr>
              <a:t>Some of the resources and means of connections can also be found at the Graduate School.  </a:t>
            </a:r>
            <a:r>
              <a:rPr lang="en-US" dirty="0"/>
              <a:t>Let me welcome Jaye Sablan from Core Programs in the Graduate School..</a:t>
            </a:r>
          </a:p>
          <a:p>
            <a:endParaRPr lang="en-US" dirty="0"/>
          </a:p>
          <a:p>
            <a:r>
              <a:rPr lang="en-US" dirty="0"/>
              <a:t>Thank you, Jaye for joining us!</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15</a:t>
            </a:fld>
            <a:endParaRPr lang="en-US"/>
          </a:p>
        </p:txBody>
      </p:sp>
    </p:spTree>
    <p:extLst>
      <p:ext uri="{BB962C8B-B14F-4D97-AF65-F5344CB8AC3E}">
        <p14:creationId xmlns:p14="http://schemas.microsoft.com/office/powerpoint/2010/main" val="2480933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f059cc951d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f059cc951d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Intro. and prompt</a:t>
            </a:r>
            <a:endParaRPr/>
          </a:p>
        </p:txBody>
      </p:sp>
      <p:sp>
        <p:nvSpPr>
          <p:cNvPr id="87" name="Google Shape;87;gf059cc951d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9a26da236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99a26da236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sz="1100">
              <a:latin typeface="Encode Sans"/>
              <a:ea typeface="Encode Sans"/>
              <a:cs typeface="Encode Sans"/>
              <a:sym typeface="Encode Sans"/>
            </a:endParaRPr>
          </a:p>
        </p:txBody>
      </p:sp>
      <p:sp>
        <p:nvSpPr>
          <p:cNvPr id="97" name="Google Shape;97;g99a26da236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sz="1100">
              <a:latin typeface="Encode Sans"/>
              <a:ea typeface="Encode Sans"/>
              <a:cs typeface="Encode Sans"/>
              <a:sym typeface="Encode Sans"/>
            </a:endParaRPr>
          </a:p>
        </p:txBody>
      </p:sp>
      <p:sp>
        <p:nvSpPr>
          <p:cNvPr id="109" name="Google Shape;109;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59cc951d_0_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f059cc951d_0_1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9" name="Google Shape;119;gf059cc951d_0_1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57b6b13ebc_0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157b6b13ebc_0_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29" name="Google Shape;129;g157b6b13ebc_0_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Open Sans"/>
              </a:rPr>
              <a:t>Some of the resources and means of connections can also be found at the Graduate School.  </a:t>
            </a:r>
            <a:r>
              <a:rPr lang="en-US" dirty="0"/>
              <a:t>Let me welcome Jaye Sablan from Core Programs in the Graduate School..</a:t>
            </a:r>
          </a:p>
          <a:p>
            <a:endParaRPr lang="en-US" dirty="0"/>
          </a:p>
          <a:p>
            <a:r>
              <a:rPr lang="en-US" dirty="0"/>
              <a:t>Thank you, Jaye for joining us!</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24</a:t>
            </a:fld>
            <a:endParaRPr lang="en-US"/>
          </a:p>
        </p:txBody>
      </p:sp>
    </p:spTree>
    <p:extLst>
      <p:ext uri="{BB962C8B-B14F-4D97-AF65-F5344CB8AC3E}">
        <p14:creationId xmlns:p14="http://schemas.microsoft.com/office/powerpoint/2010/main" val="503423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CTL offers:  online resources for you to peruse on your own, workshops, one on one consultations</a:t>
            </a:r>
          </a:p>
          <a:p>
            <a:r>
              <a:rPr lang="en-US" dirty="0"/>
              <a:t>UW Information Technology  has a branch dedicated to teaching and learning.  In addition to guides on how to use Canvas (UW’s LMS), they also offer workshops, support for using other tech-related teaching tools (like poll everywhere).  And resources that I use very frequently myself are:  office hours for 2 hours/day  (M-F) and you can call them or email and get help in a remarkably fast amount of time.  They really do help you until it is figured out.</a:t>
            </a:r>
          </a:p>
        </p:txBody>
      </p:sp>
      <p:sp>
        <p:nvSpPr>
          <p:cNvPr id="4" name="Slide Number Placeholder 3"/>
          <p:cNvSpPr>
            <a:spLocks noGrp="1"/>
          </p:cNvSpPr>
          <p:nvPr>
            <p:ph type="sldNum" sz="quarter" idx="5"/>
          </p:nvPr>
        </p:nvSpPr>
        <p:spPr/>
        <p:txBody>
          <a:bodyPr/>
          <a:lstStyle/>
          <a:p>
            <a:fld id="{EC82A505-6662-434A-9F05-D80AB7A9B419}" type="slidenum">
              <a:rPr lang="en-US" smtClean="0"/>
              <a:t>27</a:t>
            </a:fld>
            <a:endParaRPr lang="en-US"/>
          </a:p>
        </p:txBody>
      </p:sp>
    </p:spTree>
    <p:extLst>
      <p:ext uri="{BB962C8B-B14F-4D97-AF65-F5344CB8AC3E}">
        <p14:creationId xmlns:p14="http://schemas.microsoft.com/office/powerpoint/2010/main" val="325151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begin, the University of Washington acknowledges the Coast Salish peoples of this land, the land which touches the shared waters of all tribes and bands within the Suquamish, Tulalip and Muckleshoot nations.</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3</a:t>
            </a:fld>
            <a:endParaRPr lang="en-US"/>
          </a:p>
        </p:txBody>
      </p:sp>
    </p:spTree>
    <p:extLst>
      <p:ext uri="{BB962C8B-B14F-4D97-AF65-F5344CB8AC3E}">
        <p14:creationId xmlns:p14="http://schemas.microsoft.com/office/powerpoint/2010/main" val="348895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college wants to foster a community of graduate students who are interested in and dedicated to great teaching.  We have a listserv for all TAs, past present and future, which we encourage you to sign up for.  Each quarter, there is also a social event to high five the end of the quarter.</a:t>
            </a:r>
          </a:p>
          <a:p>
            <a:r>
              <a:rPr lang="en-US" dirty="0"/>
              <a:t>We also have the …</a:t>
            </a:r>
          </a:p>
          <a:p>
            <a:r>
              <a:rPr lang="en-US" dirty="0"/>
              <a:t>The teaching support team, of which I am a member.  This team  consists of faculty that are dedicated to promoting teaching excellence throughout the college.  This means supporting both other faculty and TAs!  We offer workshops, one on one assistance with course planning or design, technology support, and </a:t>
            </a:r>
          </a:p>
        </p:txBody>
      </p:sp>
      <p:sp>
        <p:nvSpPr>
          <p:cNvPr id="4" name="Slide Number Placeholder 3"/>
          <p:cNvSpPr>
            <a:spLocks noGrp="1"/>
          </p:cNvSpPr>
          <p:nvPr>
            <p:ph type="sldNum" sz="quarter" idx="5"/>
          </p:nvPr>
        </p:nvSpPr>
        <p:spPr/>
        <p:txBody>
          <a:bodyPr/>
          <a:lstStyle/>
          <a:p>
            <a:fld id="{EC82A505-6662-434A-9F05-D80AB7A9B419}" type="slidenum">
              <a:rPr lang="en-US" smtClean="0"/>
              <a:t>28</a:t>
            </a:fld>
            <a:endParaRPr lang="en-US"/>
          </a:p>
        </p:txBody>
      </p:sp>
    </p:spTree>
    <p:extLst>
      <p:ext uri="{BB962C8B-B14F-4D97-AF65-F5344CB8AC3E}">
        <p14:creationId xmlns:p14="http://schemas.microsoft.com/office/powerpoint/2010/main" val="1044778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this is the second year that a class dedicated to maximizing </a:t>
            </a:r>
            <a:r>
              <a:rPr lang="en-US" dirty="0" err="1"/>
              <a:t>yoru</a:t>
            </a:r>
            <a:r>
              <a:rPr lang="en-US" dirty="0"/>
              <a:t> TA experience is being offered.  It is called…</a:t>
            </a:r>
          </a:p>
        </p:txBody>
      </p:sp>
      <p:sp>
        <p:nvSpPr>
          <p:cNvPr id="4" name="Slide Number Placeholder 3"/>
          <p:cNvSpPr>
            <a:spLocks noGrp="1"/>
          </p:cNvSpPr>
          <p:nvPr>
            <p:ph type="sldNum" sz="quarter" idx="5"/>
          </p:nvPr>
        </p:nvSpPr>
        <p:spPr/>
        <p:txBody>
          <a:bodyPr/>
          <a:lstStyle/>
          <a:p>
            <a:fld id="{EC82A505-6662-434A-9F05-D80AB7A9B419}" type="slidenum">
              <a:rPr lang="en-US" smtClean="0"/>
              <a:t>29</a:t>
            </a:fld>
            <a:endParaRPr lang="en-US"/>
          </a:p>
        </p:txBody>
      </p:sp>
    </p:spTree>
    <p:extLst>
      <p:ext uri="{BB962C8B-B14F-4D97-AF65-F5344CB8AC3E}">
        <p14:creationId xmlns:p14="http://schemas.microsoft.com/office/powerpoint/2010/main" val="1430007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Open Sans"/>
              </a:rPr>
              <a:t>Some of the resources and means of connections can also be found at the Graduate School.  </a:t>
            </a:r>
            <a:r>
              <a:rPr lang="en-US" dirty="0"/>
              <a:t>Let me welcome Jaye Sablan from Core Programs in the Graduate School..</a:t>
            </a:r>
          </a:p>
          <a:p>
            <a:endParaRPr lang="en-US" dirty="0"/>
          </a:p>
          <a:p>
            <a:r>
              <a:rPr lang="en-US" dirty="0"/>
              <a:t>Thank you, Jaye for joining us!</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30</a:t>
            </a:fld>
            <a:endParaRPr lang="en-US"/>
          </a:p>
        </p:txBody>
      </p:sp>
    </p:spTree>
    <p:extLst>
      <p:ext uri="{BB962C8B-B14F-4D97-AF65-F5344CB8AC3E}">
        <p14:creationId xmlns:p14="http://schemas.microsoft.com/office/powerpoint/2010/main" val="3846408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63969d3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63969d3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Front entrance of Disability Resources for Students (Green/Purple door with colorful graphics covering the wall, various bubbles with icons like headphones, ASL Interpretation, transportation, etc.)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4210f5f3e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4210f5f3e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Multicolored process tiles that read “1. Apply on DRS website, upload documentation of disability. 2. DRS evaluates application, if approved, Access Planning Meeting (APM) is scheduled. 3. Access Planning Meeting (APM) with an Access Coordinator. 4. Activate accommodations on a quarterly basis.”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98a5bd4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98a5bd4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description: Front desk of the Husky Union Building, with a big purple W on the floor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Thank you to the requestor.</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Introduction: Name, Rank, Length of Service, Current Assignment</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Goal of UWPD is to support you during this next stage of your life.</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As UWPD we are here to help you transition from young adults living at home to responsible graduates living on your own.</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It is important that you start learning to be accountable for your actions now while you have a support system set up to see you succeed.</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Fully Commissioned CALEA Accredited LE Agency with full police powers</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5</a:t>
            </a:r>
            <a:r>
              <a:rPr lang="en" sz="2000" b="0" i="0" u="none" strike="noStrike" cap="none" baseline="30000">
                <a:solidFill>
                  <a:srgbClr val="000000"/>
                </a:solidFill>
                <a:latin typeface="Calibri"/>
                <a:ea typeface="Calibri"/>
                <a:cs typeface="Calibri"/>
                <a:sym typeface="Calibri"/>
              </a:rPr>
              <a:t>th</a:t>
            </a:r>
            <a:r>
              <a:rPr lang="en" sz="1200" b="0" i="0" u="none" strike="noStrike" cap="none">
                <a:solidFill>
                  <a:srgbClr val="000000"/>
                </a:solidFill>
                <a:latin typeface="Calibri"/>
                <a:ea typeface="Calibri"/>
                <a:cs typeface="Calibri"/>
                <a:sym typeface="Calibri"/>
              </a:rPr>
              <a:t> Reaccreditation (KCSO, WSP)</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Outreach and involvement within our community and local LE partners – SPD areas like the AVE</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CIT Training – resources available to our homeless community</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We are not SPD. We are independent yet work with SPD. Mention CIT training and K-9s.</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Arial"/>
                <a:ea typeface="Arial"/>
                <a:cs typeface="Arial"/>
                <a:sym typeface="Arial"/>
              </a:rPr>
              <a:t>You are safe being a student here. Person on Person crime is relatively rare. You need to focus on Property based crimes while maintaining situational awareness for the person on person crimes.</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Open Sans"/>
              </a:rPr>
              <a:t>Some of the resources and means of connections can also be found at the Graduate School.  </a:t>
            </a:r>
            <a:r>
              <a:rPr lang="en-US" dirty="0"/>
              <a:t>Let me welcome Jaye Sablan from Core Programs in the Graduate School..</a:t>
            </a:r>
          </a:p>
          <a:p>
            <a:endParaRPr lang="en-US" dirty="0"/>
          </a:p>
          <a:p>
            <a:r>
              <a:rPr lang="en-US" dirty="0"/>
              <a:t>Thank you, Jaye for joining us!</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4</a:t>
            </a:fld>
            <a:endParaRPr lang="en-US"/>
          </a:p>
        </p:txBody>
      </p:sp>
    </p:spTree>
    <p:extLst>
      <p:ext uri="{BB962C8B-B14F-4D97-AF65-F5344CB8AC3E}">
        <p14:creationId xmlns:p14="http://schemas.microsoft.com/office/powerpoint/2010/main" val="4018442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Even though we emphasize keeping your property safe, your own safety is most important…</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Encourage the students that safety starts with you!</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We are here to support and assist you; however only you can take ownership of your personal safety.</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Encourage females to register for the RAD program</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The best way to lock up your bike is with a U-lock combined with a chain lock. Pictured here is a cable lock which is better than nothing.</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Encourage females to register for the RAD program</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considered a small College, but we have a HUGE reach and a tremendous impact</a:t>
            </a:r>
          </a:p>
          <a:p>
            <a:endParaRPr lang="en-US" dirty="0"/>
          </a:p>
          <a:p>
            <a:r>
              <a:rPr lang="en-US" dirty="0"/>
              <a:t>We have 17 exciting research and outreach centers and </a:t>
            </a:r>
          </a:p>
          <a:p>
            <a:r>
              <a:rPr lang="en-US" dirty="0"/>
              <a:t>70 labs, research groups and cooperative programs that create a tremendous impact on our local, regional, state, national and global communities!</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5</a:t>
            </a:fld>
            <a:endParaRPr lang="en-US"/>
          </a:p>
        </p:txBody>
      </p:sp>
    </p:spTree>
    <p:extLst>
      <p:ext uri="{BB962C8B-B14F-4D97-AF65-F5344CB8AC3E}">
        <p14:creationId xmlns:p14="http://schemas.microsoft.com/office/powerpoint/2010/main" val="2879370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1debf70e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1debf70e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1debf70e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1debf70e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0f778fbf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g40f778fbf7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Open the floor to questions.</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Calibri"/>
                <a:ea typeface="Calibri"/>
                <a:cs typeface="Calibri"/>
                <a:sym typeface="Calibri"/>
              </a:rPr>
              <a:t>If there are questions (non-emergent), encourage to visit UWPD at our website and Facebook, and use the UW Police email for general questions.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400" dirty="0">
                <a:solidFill>
                  <a:srgbClr val="351C75"/>
                </a:solidFill>
              </a:rPr>
              <a:t>Thank you all so much for being here, and thank you to the [DEPARTMENT/PROGRAM NAME] for this opportunity to speak to you all. My name is _____________ and I’m a student in [PROGRAM] and a/the [GPSS POSITION]. Today, I am excited to introduce you to the Graduate and Professional Student Senate, or GPSS.</a:t>
            </a:r>
            <a:endParaRPr sz="1400" dirty="0">
              <a:solidFill>
                <a:srgbClr val="351C75"/>
              </a:solidFill>
            </a:endParaRPr>
          </a:p>
        </p:txBody>
      </p:sp>
      <p:sp>
        <p:nvSpPr>
          <p:cNvPr id="89" name="Google Shape;8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55fc99e216_3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155fc99e216_3_3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5600"/>
              <a:buFont typeface="Arial"/>
              <a:buNone/>
            </a:pPr>
            <a:r>
              <a:rPr lang="en-US" sz="1400" dirty="0">
                <a:solidFill>
                  <a:srgbClr val="351C75"/>
                </a:solidFill>
              </a:rPr>
              <a:t>So what are we, what do we do, and why should you care about us? GPSS is the governing body that services the needs and interests of over 16,000 graduate and professional students at the University of Washington, representing a crucial piece of the University’s shared governance system: </a:t>
            </a:r>
            <a:br>
              <a:rPr lang="en-US" sz="1400" dirty="0">
                <a:solidFill>
                  <a:srgbClr val="351C75"/>
                </a:solidFill>
              </a:rPr>
            </a:br>
            <a:r>
              <a:rPr lang="en-US" sz="1400" b="1" dirty="0">
                <a:solidFill>
                  <a:srgbClr val="351C75"/>
                </a:solidFill>
              </a:rPr>
              <a:t>WE ADVOCATE</a:t>
            </a:r>
            <a:r>
              <a:rPr lang="en-US" sz="1400" dirty="0">
                <a:solidFill>
                  <a:srgbClr val="351C75"/>
                </a:solidFill>
              </a:rPr>
              <a:t> for the needs and interests of our constituents on campus and at the state and federal levels. </a:t>
            </a:r>
            <a:br>
              <a:rPr lang="en-US" sz="1400" dirty="0">
                <a:solidFill>
                  <a:srgbClr val="351C75"/>
                </a:solidFill>
              </a:rPr>
            </a:br>
            <a:r>
              <a:rPr lang="en-US" sz="1400" b="1" dirty="0">
                <a:solidFill>
                  <a:srgbClr val="351C75"/>
                </a:solidFill>
              </a:rPr>
              <a:t>WE PROMOTE</a:t>
            </a:r>
            <a:r>
              <a:rPr lang="en-US" sz="1400" dirty="0">
                <a:solidFill>
                  <a:srgbClr val="351C75"/>
                </a:solidFill>
              </a:rPr>
              <a:t> professional development and foster a sense of community and connection through our events, programming, and funding opportunities. </a:t>
            </a:r>
            <a:br>
              <a:rPr lang="en-US" sz="1400" dirty="0">
                <a:solidFill>
                  <a:srgbClr val="351C75"/>
                </a:solidFill>
              </a:rPr>
            </a:br>
            <a:r>
              <a:rPr lang="en-US" sz="1400" b="1" dirty="0">
                <a:solidFill>
                  <a:srgbClr val="351C75"/>
                </a:solidFill>
              </a:rPr>
              <a:t>WE AMPLIFY</a:t>
            </a:r>
            <a:r>
              <a:rPr lang="en-US" sz="1400" dirty="0">
                <a:solidFill>
                  <a:srgbClr val="351C75"/>
                </a:solidFill>
              </a:rPr>
              <a:t> graduate and professional student voices and experiences to ensure our shared values are upheld at all levels of university decision-making.</a:t>
            </a:r>
            <a:br>
              <a:rPr lang="en-US" sz="1400" dirty="0">
                <a:solidFill>
                  <a:srgbClr val="351C75"/>
                </a:solidFill>
              </a:rPr>
            </a:br>
            <a:r>
              <a:rPr lang="en-US" sz="1400" b="1" dirty="0">
                <a:solidFill>
                  <a:srgbClr val="351C75"/>
                </a:solidFill>
              </a:rPr>
              <a:t>WE ASPIRE TO ERADICATE </a:t>
            </a:r>
            <a:r>
              <a:rPr lang="en-US" sz="1400" dirty="0">
                <a:solidFill>
                  <a:srgbClr val="351C75"/>
                </a:solidFill>
              </a:rPr>
              <a:t>inequities existing within institutionalized academic settings that inhibit an equitable, inclusive community within the university.</a:t>
            </a:r>
            <a:endParaRPr sz="1400" i="1" dirty="0">
              <a:solidFill>
                <a:srgbClr val="351C75"/>
              </a:solidFill>
            </a:endParaRPr>
          </a:p>
        </p:txBody>
      </p:sp>
      <p:sp>
        <p:nvSpPr>
          <p:cNvPr id="98" name="Google Shape;98;g155fc99e216_3_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200"/>
              <a:buFont typeface="Arial"/>
              <a:buNone/>
            </a:pPr>
            <a:r>
              <a:rPr lang="en-US" dirty="0">
                <a:solidFill>
                  <a:srgbClr val="4B2E84"/>
                </a:solidFill>
                <a:latin typeface="Open Sans"/>
                <a:ea typeface="Open Sans"/>
                <a:cs typeface="Open Sans"/>
                <a:sym typeface="Open Sans"/>
              </a:rPr>
              <a:t>To accomplish these, we have built a dedicated, talented, and fun team. At our core, GPSS is comprised of UW graduate and professional students, whose needs and interests we represent. Our Senators, two from each degree program, make up the Senate body itself. These include our seven Executive Senators, who are elected to our Executive Committee, which also is home to our six elected Officers: the President, Vice President of Internal Affairs, Vice President of External Affairs, Vice President of Equity and Inclusion, Vice President of Administration, and Vice President of Finance. We are all supported by the nine staff members we employ. Finally, we have GPSS liaison positions for graduate student to be appointed to University-wide boards and committees. </a:t>
            </a:r>
            <a:endParaRPr dirty="0">
              <a:solidFill>
                <a:srgbClr val="4B2E84"/>
              </a:solidFill>
              <a:latin typeface="Open Sans"/>
              <a:ea typeface="Open Sans"/>
              <a:cs typeface="Open Sans"/>
              <a:sym typeface="Open Sans"/>
            </a:endParaRPr>
          </a:p>
        </p:txBody>
      </p:sp>
      <p:sp>
        <p:nvSpPr>
          <p:cNvPr id="106" name="Google Shape;10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01600" marR="0" lvl="0" indent="0" algn="l" rtl="0">
              <a:lnSpc>
                <a:spcPct val="100000"/>
              </a:lnSpc>
              <a:spcBef>
                <a:spcPts val="0"/>
              </a:spcBef>
              <a:spcAft>
                <a:spcPts val="0"/>
              </a:spcAft>
              <a:buClr>
                <a:srgbClr val="4B2E84"/>
              </a:buClr>
              <a:buSzPts val="2000"/>
              <a:buFont typeface="Arial" panose="020B0604020202020204" pitchFamily="34" charset="0"/>
              <a:buNone/>
            </a:pPr>
            <a:r>
              <a:rPr lang="en-US" dirty="0">
                <a:solidFill>
                  <a:srgbClr val="4B2E84"/>
                </a:solidFill>
                <a:latin typeface="Open Sans"/>
                <a:ea typeface="Open Sans"/>
                <a:cs typeface="Open Sans"/>
                <a:sym typeface="Open Sans"/>
              </a:rPr>
              <a:t>Funding: </a:t>
            </a:r>
            <a:r>
              <a:rPr lang="en-US" sz="1200" b="1" i="0" u="none" strike="noStrike" cap="none" dirty="0">
                <a:solidFill>
                  <a:srgbClr val="4B2E84"/>
                </a:solidFill>
                <a:latin typeface="Open Sans"/>
                <a:ea typeface="Open Sans"/>
                <a:cs typeface="Open Sans"/>
                <a:sym typeface="Open Sans"/>
              </a:rPr>
              <a:t>Travel Grants (</a:t>
            </a:r>
            <a:r>
              <a:rPr lang="en-US" sz="1200" dirty="0">
                <a:solidFill>
                  <a:srgbClr val="4B2E84"/>
                </a:solidFill>
                <a:latin typeface="Open Sans"/>
                <a:ea typeface="Open Sans"/>
                <a:cs typeface="Open Sans"/>
                <a:sym typeface="Open Sans"/>
              </a:rPr>
              <a:t>$300 Domestic/$500 International), </a:t>
            </a:r>
            <a:r>
              <a:rPr lang="en-US" sz="1200" b="1" i="0" u="none" strike="noStrike" cap="none" dirty="0">
                <a:solidFill>
                  <a:srgbClr val="4B2E84"/>
                </a:solidFill>
                <a:latin typeface="Open Sans"/>
                <a:ea typeface="Open Sans"/>
                <a:cs typeface="Open Sans"/>
                <a:sym typeface="Open Sans"/>
              </a:rPr>
              <a:t>Diversity Funds (</a:t>
            </a:r>
            <a:r>
              <a:rPr lang="en-US" sz="1200" b="0" i="0" u="none" strike="noStrike" cap="none" dirty="0">
                <a:solidFill>
                  <a:srgbClr val="4B2E84"/>
                </a:solidFill>
                <a:latin typeface="Open Sans"/>
                <a:ea typeface="Open Sans"/>
                <a:cs typeface="Open Sans"/>
                <a:sym typeface="Open Sans"/>
              </a:rPr>
              <a:t>up to </a:t>
            </a:r>
            <a:r>
              <a:rPr lang="en-US" sz="1200" dirty="0">
                <a:solidFill>
                  <a:srgbClr val="4B2E84"/>
                </a:solidFill>
                <a:latin typeface="Open Sans"/>
                <a:ea typeface="Open Sans"/>
                <a:cs typeface="Open Sans"/>
                <a:sym typeface="Open Sans"/>
              </a:rPr>
              <a:t>$500), </a:t>
            </a:r>
            <a:r>
              <a:rPr lang="en-US" sz="1200" b="1" i="0" u="none" strike="noStrike" cap="none" dirty="0">
                <a:solidFill>
                  <a:srgbClr val="4B2E84"/>
                </a:solidFill>
                <a:latin typeface="Open Sans"/>
                <a:ea typeface="Open Sans"/>
                <a:cs typeface="Open Sans"/>
                <a:sym typeface="Open Sans"/>
              </a:rPr>
              <a:t>Departmental Allocations (</a:t>
            </a:r>
            <a:r>
              <a:rPr lang="en-US" sz="1200" dirty="0">
                <a:solidFill>
                  <a:srgbClr val="4B2E84"/>
                </a:solidFill>
                <a:latin typeface="Open Sans"/>
                <a:ea typeface="Open Sans"/>
                <a:cs typeface="Open Sans"/>
                <a:sym typeface="Open Sans"/>
              </a:rPr>
              <a:t>Up to $1000), and </a:t>
            </a:r>
            <a:r>
              <a:rPr lang="en-US" sz="1200" b="1" i="0" u="none" strike="noStrike" cap="none" dirty="0">
                <a:solidFill>
                  <a:srgbClr val="4B2E84"/>
                </a:solidFill>
                <a:latin typeface="Open Sans"/>
                <a:ea typeface="Open Sans"/>
                <a:cs typeface="Open Sans"/>
                <a:sym typeface="Open Sans"/>
              </a:rPr>
              <a:t>Special Allocations to support RSOs (</a:t>
            </a:r>
            <a:r>
              <a:rPr lang="en-US" sz="1200" dirty="0">
                <a:solidFill>
                  <a:srgbClr val="4B2E84"/>
                </a:solidFill>
                <a:latin typeface="Open Sans"/>
                <a:ea typeface="Open Sans"/>
                <a:cs typeface="Open Sans"/>
                <a:sym typeface="Open Sans"/>
              </a:rPr>
              <a:t>Up to $750)</a:t>
            </a:r>
          </a:p>
          <a:p>
            <a:pPr marL="101600" marR="0" lvl="0" indent="0" algn="l" rtl="0">
              <a:lnSpc>
                <a:spcPct val="100000"/>
              </a:lnSpc>
              <a:spcBef>
                <a:spcPts val="0"/>
              </a:spcBef>
              <a:spcAft>
                <a:spcPts val="0"/>
              </a:spcAft>
              <a:buClr>
                <a:srgbClr val="4B2E84"/>
              </a:buClr>
              <a:buSzPts val="2000"/>
              <a:buFont typeface="Arial" panose="020B0604020202020204" pitchFamily="34" charset="0"/>
              <a:buNone/>
            </a:pPr>
            <a:endParaRPr lang="en-US" sz="1200" dirty="0">
              <a:solidFill>
                <a:srgbClr val="4B2E84"/>
              </a:solidFill>
              <a:latin typeface="Open Sans"/>
              <a:ea typeface="Open Sans"/>
              <a:cs typeface="Open Sans"/>
              <a:sym typeface="Open Sans"/>
            </a:endParaRPr>
          </a:p>
          <a:p>
            <a:pPr marL="101600" marR="0" lvl="0" indent="0" algn="l" rtl="0">
              <a:lnSpc>
                <a:spcPct val="100000"/>
              </a:lnSpc>
              <a:spcBef>
                <a:spcPts val="0"/>
              </a:spcBef>
              <a:spcAft>
                <a:spcPts val="0"/>
              </a:spcAft>
              <a:buClr>
                <a:srgbClr val="4B2E84"/>
              </a:buClr>
              <a:buSzPts val="2000"/>
              <a:buFont typeface="Arial" panose="020B0604020202020204" pitchFamily="34" charset="0"/>
              <a:buNone/>
            </a:pPr>
            <a:r>
              <a:rPr lang="en-US" sz="1200" b="1" dirty="0">
                <a:solidFill>
                  <a:srgbClr val="4B2E84"/>
                </a:solidFill>
                <a:latin typeface="Open Sans"/>
                <a:ea typeface="Open Sans"/>
                <a:cs typeface="Open Sans"/>
                <a:sym typeface="Open Sans"/>
              </a:rPr>
              <a:t>Advocacy and Lobbying: In addition to the work done in Senate, </a:t>
            </a:r>
            <a:r>
              <a:rPr lang="en-US" sz="1200" dirty="0">
                <a:solidFill>
                  <a:srgbClr val="4B2E84"/>
                </a:solidFill>
                <a:latin typeface="Open Sans"/>
                <a:ea typeface="Open Sans"/>
                <a:cs typeface="Open Sans"/>
                <a:sym typeface="Open Sans"/>
              </a:rPr>
              <a:t>GPSS creates a legislative agenda, and lobbies at state and federal levels for the values and needs of graduate and professional students (Legislative issues survey!, LAB, Legislative Reception, Grad Day on the Hill, and WSA). </a:t>
            </a:r>
          </a:p>
          <a:p>
            <a:pPr marL="101600" marR="0" lvl="0" indent="0" algn="l" rtl="0">
              <a:lnSpc>
                <a:spcPct val="100000"/>
              </a:lnSpc>
              <a:spcBef>
                <a:spcPts val="0"/>
              </a:spcBef>
              <a:spcAft>
                <a:spcPts val="0"/>
              </a:spcAft>
              <a:buClr>
                <a:srgbClr val="4B2E84"/>
              </a:buClr>
              <a:buSzPts val="2000"/>
              <a:buFont typeface="Arial" panose="020B0604020202020204" pitchFamily="34" charset="0"/>
              <a:buNone/>
            </a:pPr>
            <a:endParaRPr lang="en-US" sz="1200" dirty="0">
              <a:solidFill>
                <a:srgbClr val="4B2E84"/>
              </a:solidFill>
              <a:latin typeface="Open Sans"/>
              <a:ea typeface="Open Sans"/>
              <a:cs typeface="Open Sans"/>
              <a:sym typeface="Open Sans"/>
            </a:endParaRPr>
          </a:p>
          <a:p>
            <a:pPr marL="101600" marR="0" lvl="0" indent="0" algn="l" rtl="0">
              <a:lnSpc>
                <a:spcPct val="100000"/>
              </a:lnSpc>
              <a:spcBef>
                <a:spcPts val="0"/>
              </a:spcBef>
              <a:spcAft>
                <a:spcPts val="0"/>
              </a:spcAft>
              <a:buClr>
                <a:srgbClr val="4B2E84"/>
              </a:buClr>
              <a:buSzPts val="2000"/>
              <a:buFont typeface="Arial" panose="020B0604020202020204" pitchFamily="34" charset="0"/>
              <a:buNone/>
            </a:pPr>
            <a:r>
              <a:rPr lang="en-US" sz="1200" b="1" dirty="0">
                <a:solidFill>
                  <a:srgbClr val="4B2E84"/>
                </a:solidFill>
                <a:latin typeface="Open Sans"/>
                <a:ea typeface="Open Sans"/>
                <a:cs typeface="Open Sans"/>
                <a:sym typeface="Open Sans"/>
              </a:rPr>
              <a:t>Committees</a:t>
            </a:r>
            <a:r>
              <a:rPr lang="en-US" sz="1200" b="0" dirty="0">
                <a:solidFill>
                  <a:srgbClr val="4B2E84"/>
                </a:solidFill>
                <a:latin typeface="Open Sans"/>
                <a:ea typeface="Open Sans"/>
                <a:cs typeface="Open Sans"/>
                <a:sym typeface="Open Sans"/>
              </a:rPr>
              <a:t>: GPSS currently has 9 committees (6 open to all graduate students and 3 open only to Senators). More on these in a moment! </a:t>
            </a:r>
          </a:p>
          <a:p>
            <a:pPr marL="101600" marR="0" lvl="0" indent="0" algn="l" rtl="0">
              <a:lnSpc>
                <a:spcPct val="100000"/>
              </a:lnSpc>
              <a:spcBef>
                <a:spcPts val="0"/>
              </a:spcBef>
              <a:spcAft>
                <a:spcPts val="0"/>
              </a:spcAft>
              <a:buClr>
                <a:srgbClr val="4B2E84"/>
              </a:buClr>
              <a:buSzPts val="2000"/>
              <a:buFont typeface="Arial" panose="020B0604020202020204" pitchFamily="34" charset="0"/>
              <a:buNone/>
            </a:pPr>
            <a:endParaRPr lang="en-US" sz="1200" b="0" dirty="0">
              <a:solidFill>
                <a:srgbClr val="4B2E84"/>
              </a:solidFill>
              <a:latin typeface="Open Sans"/>
              <a:ea typeface="Open Sans"/>
              <a:cs typeface="Open Sans"/>
              <a:sym typeface="Open Sans"/>
            </a:endParaRPr>
          </a:p>
          <a:p>
            <a:pPr marL="101600" marR="0" lvl="0" indent="0" algn="l" rtl="0">
              <a:lnSpc>
                <a:spcPct val="100000"/>
              </a:lnSpc>
              <a:spcBef>
                <a:spcPts val="0"/>
              </a:spcBef>
              <a:spcAft>
                <a:spcPts val="0"/>
              </a:spcAft>
              <a:buClr>
                <a:srgbClr val="4B2E84"/>
              </a:buClr>
              <a:buSzPts val="2000"/>
              <a:buFont typeface="Arial" panose="020B0604020202020204" pitchFamily="34" charset="0"/>
              <a:buNone/>
            </a:pPr>
            <a:r>
              <a:rPr lang="en-US" sz="1200" b="1" dirty="0">
                <a:solidFill>
                  <a:srgbClr val="4B2E84"/>
                </a:solidFill>
                <a:latin typeface="Open Sans"/>
                <a:ea typeface="Open Sans"/>
                <a:cs typeface="Open Sans"/>
                <a:sym typeface="Open Sans"/>
              </a:rPr>
              <a:t>Appoint Liaisons: </a:t>
            </a:r>
            <a:r>
              <a:rPr lang="en-US" sz="1200" b="0" dirty="0">
                <a:solidFill>
                  <a:srgbClr val="4B2E84"/>
                </a:solidFill>
                <a:latin typeface="Open Sans"/>
                <a:ea typeface="Open Sans"/>
                <a:cs typeface="Open Sans"/>
                <a:sym typeface="Open Sans"/>
              </a:rPr>
              <a:t>GPSS appoints graduate and professional students to University-wide boards and committees, and offers them support and networking to make sure that graduates students are represented at all levels of decision making and that the information gained there is communicated back to graduate students. </a:t>
            </a:r>
          </a:p>
          <a:p>
            <a:pPr marL="101600" marR="0" lvl="0" indent="0" algn="l" rtl="0">
              <a:lnSpc>
                <a:spcPct val="100000"/>
              </a:lnSpc>
              <a:spcBef>
                <a:spcPts val="0"/>
              </a:spcBef>
              <a:spcAft>
                <a:spcPts val="0"/>
              </a:spcAft>
              <a:buClr>
                <a:srgbClr val="4B2E84"/>
              </a:buClr>
              <a:buSzPts val="2000"/>
              <a:buFont typeface="Arial" panose="020B0604020202020204" pitchFamily="34" charset="0"/>
              <a:buNone/>
            </a:pPr>
            <a:endParaRPr lang="en-US" sz="1200" b="0" dirty="0">
              <a:solidFill>
                <a:srgbClr val="4B2E84"/>
              </a:solidFill>
              <a:latin typeface="Open Sans"/>
              <a:ea typeface="Open Sans"/>
              <a:cs typeface="Open Sans"/>
              <a:sym typeface="Open Sans"/>
            </a:endParaRPr>
          </a:p>
          <a:p>
            <a:pPr marL="101600" marR="0" lvl="0" indent="0" algn="l" rtl="0">
              <a:lnSpc>
                <a:spcPct val="100000"/>
              </a:lnSpc>
              <a:spcBef>
                <a:spcPts val="0"/>
              </a:spcBef>
              <a:spcAft>
                <a:spcPts val="0"/>
              </a:spcAft>
              <a:buClr>
                <a:srgbClr val="4B2E84"/>
              </a:buClr>
              <a:buSzPts val="2000"/>
              <a:buFont typeface="Arial" panose="020B0604020202020204" pitchFamily="34" charset="0"/>
              <a:buNone/>
            </a:pPr>
            <a:r>
              <a:rPr lang="en-US" sz="1200" b="1" dirty="0">
                <a:solidFill>
                  <a:srgbClr val="4B2E84"/>
                </a:solidFill>
                <a:latin typeface="Open Sans"/>
                <a:ea typeface="Open Sans"/>
                <a:cs typeface="Open Sans"/>
                <a:sym typeface="Open Sans"/>
              </a:rPr>
              <a:t>Events: </a:t>
            </a:r>
            <a:r>
              <a:rPr lang="en-US" sz="1200" b="0" dirty="0">
                <a:solidFill>
                  <a:srgbClr val="4B2E84"/>
                </a:solidFill>
                <a:latin typeface="Open Sans"/>
                <a:ea typeface="Open Sans"/>
                <a:cs typeface="Open Sans"/>
                <a:sym typeface="Open Sans"/>
              </a:rPr>
              <a:t>GPSS hosts many events throughout the year, both professional and social, geared towards improving the quality of life for graduate students and creating spaces and opportunities for community. </a:t>
            </a:r>
            <a:endParaRPr lang="en-US" sz="1200" b="1" dirty="0">
              <a:solidFill>
                <a:srgbClr val="4B2E84"/>
              </a:solidFill>
              <a:latin typeface="Open Sans"/>
              <a:ea typeface="Open Sans"/>
              <a:cs typeface="Open Sans"/>
              <a:sym typeface="Open Sans"/>
            </a:endParaRPr>
          </a:p>
        </p:txBody>
      </p:sp>
      <p:sp>
        <p:nvSpPr>
          <p:cNvPr id="106" name="Google Shape;10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86033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Every year, GPSS conducts a survey to guide the Legislative Agenda to make sure that we are advocating for the causes and issues about w</a:t>
            </a:r>
            <a:r>
              <a:rPr lang="en-US"/>
              <a:t>hich graduate and professional students care. Please take a moment to fill out our 2023-2024 Legislative Interest Survey.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9550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One upcoming event is a GPSS collaboration with UW Athletics for the upcoming football game on 9/23 against the California Golden Bears. We have a section of reserved tickets at a lower cost available to students and their families and friends. If you're interested, please scan this QR Code! </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000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begin your studies and research here, please know that there are certificate programs available to you that may be of interest.  Be sure to check out our Climate Science and Astrobiology programs.  For these of you in the Atmosphere Sciences department and School of Oceanography, we have a Data Science certificate program option available to you.</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7</a:t>
            </a:fld>
            <a:endParaRPr lang="en-US"/>
          </a:p>
        </p:txBody>
      </p:sp>
    </p:spTree>
    <p:extLst>
      <p:ext uri="{BB962C8B-B14F-4D97-AF65-F5344CB8AC3E}">
        <p14:creationId xmlns:p14="http://schemas.microsoft.com/office/powerpoint/2010/main" val="22256077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55fc99e216_3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155fc99e216_3_4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spcAft>
                <a:spcPts val="1000"/>
              </a:spcAft>
              <a:buClr>
                <a:schemeClr val="dk2"/>
              </a:buClr>
              <a:buSzPts val="1900"/>
            </a:pPr>
            <a:r>
              <a:rPr lang="en-US" sz="1400" dirty="0">
                <a:solidFill>
                  <a:srgbClr val="351C75"/>
                </a:solidFill>
              </a:rPr>
              <a:t>Another event you can consider as an incoming graduate student is attending the UW New Student Convocation on September 24</a:t>
            </a:r>
            <a:r>
              <a:rPr lang="en-US" sz="1400" baseline="30000" dirty="0">
                <a:solidFill>
                  <a:srgbClr val="351C75"/>
                </a:solidFill>
              </a:rPr>
              <a:t>th</a:t>
            </a:r>
            <a:r>
              <a:rPr lang="en-US" sz="1400" dirty="0">
                <a:solidFill>
                  <a:srgbClr val="351C75"/>
                </a:solidFill>
              </a:rPr>
              <a:t>, from 1:30-2:30. Convocation does require pre-registration, which you can complete using this QR code link to the form. When you sign up, please remember to use the event code “23GRAD”.</a:t>
            </a:r>
            <a:endParaRPr sz="1400" dirty="0">
              <a:solidFill>
                <a:srgbClr val="351C75"/>
              </a:solidFill>
            </a:endParaRPr>
          </a:p>
        </p:txBody>
      </p:sp>
      <p:sp>
        <p:nvSpPr>
          <p:cNvPr id="190" name="Google Shape;190;g155fc99e216_3_4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3918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900"/>
              <a:buFont typeface="Trebuchet MS"/>
              <a:buNone/>
            </a:pPr>
            <a:r>
              <a:rPr lang="en-US" sz="1400" dirty="0">
                <a:solidFill>
                  <a:srgbClr val="351C75"/>
                </a:solidFill>
              </a:rPr>
              <a:t>Our GPSS Committees play a vital role in the functioning of GPSS, as well as representing an opportunity for wider graduate student involvement than just Senate. We rely heavily upon willing and committed graduate and professional students who want to make an impact to join our various committees because of this. Outside of the three highlighted, these committees are open to all graduate and professional students:</a:t>
            </a:r>
            <a:br>
              <a:rPr lang="en-US" sz="1400" b="1" dirty="0">
                <a:solidFill>
                  <a:srgbClr val="4B2E84"/>
                </a:solidFill>
              </a:rPr>
            </a:br>
            <a:r>
              <a:rPr lang="en-US" sz="1400" b="1" dirty="0">
                <a:solidFill>
                  <a:srgbClr val="4B2E84"/>
                </a:solidFill>
              </a:rPr>
              <a:t>The Legislative Advisory Board (LAB)</a:t>
            </a:r>
            <a:r>
              <a:rPr lang="en-US" sz="1400" dirty="0">
                <a:solidFill>
                  <a:srgbClr val="4B2E84"/>
                </a:solidFill>
              </a:rPr>
              <a:t> develops the aforementioned Legislative Agenda ahead of Winter Quarter’s legislative session in Olympia and assists with lobbying, advocacy, and student organizing efforts.</a:t>
            </a:r>
            <a:br>
              <a:rPr lang="en-US" sz="1400" b="1" dirty="0">
                <a:solidFill>
                  <a:srgbClr val="4B2E84"/>
                </a:solidFill>
              </a:rPr>
            </a:br>
            <a:r>
              <a:rPr lang="en-US" sz="1400" b="1" dirty="0">
                <a:solidFill>
                  <a:srgbClr val="4B2E84"/>
                </a:solidFill>
              </a:rPr>
              <a:t>The Diversity Committee </a:t>
            </a:r>
            <a:r>
              <a:rPr lang="en-US" sz="1400" dirty="0">
                <a:solidFill>
                  <a:srgbClr val="4B2E84"/>
                </a:solidFill>
              </a:rPr>
              <a:t>awards diversity funds and collaborates with other campus diversity events and programs, as well as developing their own. This Committee is being reinforced and restructured to better reflect the importance of this work, and we appreciate feedback on how it should continue to support students.</a:t>
            </a:r>
            <a:br>
              <a:rPr lang="en-US" sz="1400" dirty="0">
                <a:solidFill>
                  <a:srgbClr val="4B2E84"/>
                </a:solidFill>
              </a:rPr>
            </a:br>
            <a:r>
              <a:rPr lang="en-US" sz="1400" b="1" dirty="0">
                <a:solidFill>
                  <a:srgbClr val="4B2E84"/>
                </a:solidFill>
              </a:rPr>
              <a:t>The Science &amp; Policy Committee</a:t>
            </a:r>
            <a:r>
              <a:rPr lang="en-US" sz="1400" dirty="0">
                <a:solidFill>
                  <a:srgbClr val="4B2E84"/>
                </a:solidFill>
              </a:rPr>
              <a:t> e</a:t>
            </a:r>
            <a:r>
              <a:rPr lang="en-US" sz="1400" dirty="0">
                <a:solidFill>
                  <a:srgbClr val="4B2E84"/>
                </a:solidFill>
                <a:highlight>
                  <a:schemeClr val="lt1"/>
                </a:highlight>
              </a:rPr>
              <a:t>nhances the discourse between scientists and policy makers through advocacy and student empowerment.</a:t>
            </a:r>
            <a:endParaRPr sz="1400" dirty="0">
              <a:solidFill>
                <a:srgbClr val="4B2E84"/>
              </a:solidFill>
              <a:highlight>
                <a:schemeClr val="lt1"/>
              </a:highlight>
            </a:endParaRPr>
          </a:p>
          <a:p>
            <a:pPr marL="0" lvl="0" indent="0" algn="l" rtl="0">
              <a:spcBef>
                <a:spcPts val="0"/>
              </a:spcBef>
              <a:spcAft>
                <a:spcPts val="0"/>
              </a:spcAft>
              <a:buNone/>
            </a:pPr>
            <a:r>
              <a:rPr lang="en-US" sz="1400" b="1" dirty="0">
                <a:solidFill>
                  <a:srgbClr val="4B2E84"/>
                </a:solidFill>
              </a:rPr>
              <a:t>The Travel Grant Committee </a:t>
            </a:r>
            <a:r>
              <a:rPr lang="en-US" sz="1400" dirty="0">
                <a:solidFill>
                  <a:srgbClr val="4B2E84"/>
                </a:solidFill>
                <a:highlight>
                  <a:schemeClr val="lt1"/>
                </a:highlight>
              </a:rPr>
              <a:t>allocates $25,000 in travel grants to graduate students for participation in academic/professional conferences.</a:t>
            </a:r>
            <a:br>
              <a:rPr lang="en-US" sz="1400" b="1" dirty="0">
                <a:solidFill>
                  <a:srgbClr val="4B2E84"/>
                </a:solidFill>
              </a:rPr>
            </a:br>
            <a:r>
              <a:rPr lang="en-US" sz="1400" b="1" dirty="0">
                <a:solidFill>
                  <a:srgbClr val="4B2E84"/>
                </a:solidFill>
              </a:rPr>
              <a:t>The </a:t>
            </a:r>
            <a:r>
              <a:rPr lang="en-US" sz="1400" b="1" dirty="0">
                <a:solidFill>
                  <a:srgbClr val="4B2E84"/>
                </a:solidFill>
                <a:highlight>
                  <a:schemeClr val="lt1"/>
                </a:highlight>
              </a:rPr>
              <a:t>Arts Council </a:t>
            </a:r>
            <a:r>
              <a:rPr lang="en-US" sz="1400" dirty="0">
                <a:solidFill>
                  <a:srgbClr val="4B2E84"/>
                </a:solidFill>
                <a:highlight>
                  <a:schemeClr val="lt1"/>
                </a:highlight>
              </a:rPr>
              <a:t>advocates specifically for the arts and humanities, which are not always a priority in university discussions and decision-making. Likewise, it fosters a community of support and collaboration among graduate students in the arts and humanities. </a:t>
            </a:r>
          </a:p>
          <a:p>
            <a:pPr marL="0" lvl="0" indent="0" algn="l" rtl="0">
              <a:spcBef>
                <a:spcPts val="0"/>
              </a:spcBef>
              <a:spcAft>
                <a:spcPts val="0"/>
              </a:spcAft>
              <a:buNone/>
            </a:pPr>
            <a:r>
              <a:rPr lang="en-US" sz="1400" b="0" dirty="0">
                <a:solidFill>
                  <a:srgbClr val="4B2E84"/>
                </a:solidFill>
                <a:highlight>
                  <a:schemeClr val="lt1"/>
                </a:highlight>
              </a:rPr>
              <a:t>The </a:t>
            </a:r>
            <a:r>
              <a:rPr lang="en-US" sz="1400" b="1" dirty="0">
                <a:solidFill>
                  <a:srgbClr val="4B2E84"/>
                </a:solidFill>
                <a:highlight>
                  <a:schemeClr val="lt1"/>
                </a:highlight>
              </a:rPr>
              <a:t>Committee for Senators Motivation and Retention (CSMR)</a:t>
            </a:r>
            <a:r>
              <a:rPr lang="en-US" sz="1400" b="0" dirty="0">
                <a:solidFill>
                  <a:srgbClr val="4B2E84"/>
                </a:solidFill>
                <a:highlight>
                  <a:schemeClr val="lt1"/>
                </a:highlight>
              </a:rPr>
              <a:t> is a new committee whose mission is to find ongoing and relevant ways to motivate Senators, promote Senator retention, and recognize Senators’ work in GPSS. </a:t>
            </a:r>
            <a:endParaRPr sz="1400" b="0" dirty="0">
              <a:solidFill>
                <a:srgbClr val="4B2E84"/>
              </a:solidFill>
            </a:endParaRPr>
          </a:p>
          <a:p>
            <a:pPr marL="0" lvl="0" indent="0" algn="l" rtl="0">
              <a:spcBef>
                <a:spcPts val="1000"/>
              </a:spcBef>
              <a:spcAft>
                <a:spcPts val="1000"/>
              </a:spcAft>
              <a:buNone/>
            </a:pPr>
            <a:r>
              <a:rPr lang="en-US" sz="1400" dirty="0">
                <a:solidFill>
                  <a:srgbClr val="4B2E84"/>
                </a:solidFill>
              </a:rPr>
              <a:t>The Committees only open to GPSS Senators include:</a:t>
            </a:r>
            <a:br>
              <a:rPr lang="en-US" sz="1400" b="1" dirty="0">
                <a:solidFill>
                  <a:srgbClr val="4B2E84"/>
                </a:solidFill>
                <a:highlight>
                  <a:schemeClr val="lt1"/>
                </a:highlight>
              </a:rPr>
            </a:br>
            <a:r>
              <a:rPr lang="en-US" sz="1400" b="1" dirty="0">
                <a:solidFill>
                  <a:srgbClr val="4B2E84"/>
                </a:solidFill>
                <a:highlight>
                  <a:schemeClr val="lt1"/>
                </a:highlight>
              </a:rPr>
              <a:t>The Elections Committee</a:t>
            </a:r>
            <a:r>
              <a:rPr lang="en-US" sz="1400" dirty="0">
                <a:solidFill>
                  <a:srgbClr val="4B2E84"/>
                </a:solidFill>
                <a:highlight>
                  <a:schemeClr val="lt1"/>
                </a:highlight>
              </a:rPr>
              <a:t>, which oversees the elections process for next years Officers in Spring Quarter, </a:t>
            </a:r>
            <a:r>
              <a:rPr lang="en-US" sz="1400" b="1" dirty="0">
                <a:solidFill>
                  <a:srgbClr val="4B2E84"/>
                </a:solidFill>
              </a:rPr>
              <a:t>the Finance &amp; Budget </a:t>
            </a:r>
            <a:r>
              <a:rPr lang="en-US" sz="1400" b="1" dirty="0">
                <a:solidFill>
                  <a:srgbClr val="4B2E84"/>
                </a:solidFill>
                <a:highlight>
                  <a:schemeClr val="lt1"/>
                </a:highlight>
              </a:rPr>
              <a:t>Committee,</a:t>
            </a:r>
            <a:r>
              <a:rPr lang="en-US" sz="1400" dirty="0">
                <a:solidFill>
                  <a:srgbClr val="4B2E84"/>
                </a:solidFill>
                <a:highlight>
                  <a:schemeClr val="lt1"/>
                </a:highlight>
              </a:rPr>
              <a:t> which </a:t>
            </a:r>
            <a:r>
              <a:rPr lang="en-US" sz="1400" dirty="0">
                <a:solidFill>
                  <a:srgbClr val="4B2E84"/>
                </a:solidFill>
              </a:rPr>
              <a:t>develops the annual GPSS Budget and oversees Departmental and Special Allocations, and </a:t>
            </a:r>
            <a:r>
              <a:rPr lang="en-US" sz="1400" b="1" dirty="0">
                <a:solidFill>
                  <a:srgbClr val="4B2E84"/>
                </a:solidFill>
                <a:highlight>
                  <a:schemeClr val="lt1"/>
                </a:highlight>
              </a:rPr>
              <a:t>the Judicial Committee</a:t>
            </a:r>
            <a:r>
              <a:rPr lang="en-US" sz="1400" dirty="0">
                <a:solidFill>
                  <a:srgbClr val="4B2E84"/>
                </a:solidFill>
                <a:highlight>
                  <a:schemeClr val="lt1"/>
                </a:highlight>
              </a:rPr>
              <a:t>, which</a:t>
            </a:r>
            <a:r>
              <a:rPr lang="en-US" sz="1400" b="1" dirty="0">
                <a:solidFill>
                  <a:srgbClr val="4B2E84"/>
                </a:solidFill>
                <a:highlight>
                  <a:schemeClr val="lt1"/>
                </a:highlight>
              </a:rPr>
              <a:t> </a:t>
            </a:r>
            <a:r>
              <a:rPr lang="en-US" sz="1400" dirty="0">
                <a:solidFill>
                  <a:srgbClr val="4B2E84"/>
                </a:solidFill>
                <a:highlight>
                  <a:schemeClr val="lt1"/>
                </a:highlight>
              </a:rPr>
              <a:t>investigates and manages grievances concerning the internal workings of GPSS such as compliance with our Constitution or Bylaws and grievances against Officers or Senators.</a:t>
            </a:r>
            <a:endParaRPr sz="1400" dirty="0">
              <a:solidFill>
                <a:srgbClr val="4B2E84"/>
              </a:solidFill>
              <a:highlight>
                <a:schemeClr val="lt1"/>
              </a:highlight>
            </a:endParaRPr>
          </a:p>
        </p:txBody>
      </p:sp>
      <p:sp>
        <p:nvSpPr>
          <p:cNvPr id="208" name="Google Shape;208;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55fc99e216_3_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55fc99e216_3_5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r>
              <a:rPr lang="en-US" sz="1400" dirty="0">
                <a:solidFill>
                  <a:srgbClr val="351C75"/>
                </a:solidFill>
              </a:rPr>
              <a:t>Our GPSS Meetings </a:t>
            </a:r>
            <a:r>
              <a:rPr lang="en-US" sz="1400" i="0" u="none" strike="noStrike" cap="none" dirty="0">
                <a:solidFill>
                  <a:srgbClr val="351C75"/>
                </a:solidFill>
              </a:rPr>
              <a:t>are every other Wednesday and open to the public</a:t>
            </a:r>
            <a:r>
              <a:rPr lang="en-US" sz="1400" dirty="0">
                <a:solidFill>
                  <a:srgbClr val="351C75"/>
                </a:solidFill>
              </a:rPr>
              <a:t>, just like our Committees. Meetings will be on Zoom presently: they are normally in the HUB. These are the primary settings we conduct official business, such as passing resolutions on behalf of graduate and professional students. We will have a GPSS open House on October 4 from 3-5 in the GPSS Office (HUB 314), and our first meeting will be October 18th and designed to be approachable for those with no student government experience. You’re always welcome at these meetings, you’re always welcome at GPSS. In the words of our President: “Come as you are; you belong here; you are enough.”</a:t>
            </a:r>
            <a:endParaRPr sz="1400" dirty="0">
              <a:solidFill>
                <a:srgbClr val="351C75"/>
              </a:solidFill>
            </a:endParaRPr>
          </a:p>
        </p:txBody>
      </p:sp>
      <p:sp>
        <p:nvSpPr>
          <p:cNvPr id="227" name="Google Shape;227;g155fc99e216_3_5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900"/>
              <a:buFont typeface="Source Code Pro"/>
              <a:buNone/>
            </a:pPr>
            <a:r>
              <a:rPr lang="en-US" sz="1400" dirty="0">
                <a:solidFill>
                  <a:srgbClr val="351C75"/>
                </a:solidFill>
              </a:rPr>
              <a:t>If any of what I have described today aligns with your interests and values, I invite you to join us! Please, please reach out. We will get you plugged in. To recap, the ways you can get involved are:</a:t>
            </a:r>
            <a:br>
              <a:rPr lang="en-US" sz="1400" b="1" dirty="0">
                <a:solidFill>
                  <a:srgbClr val="351C75"/>
                </a:solidFill>
              </a:rPr>
            </a:br>
            <a:r>
              <a:rPr lang="en-US" sz="1400" b="1" dirty="0">
                <a:solidFill>
                  <a:srgbClr val="351C75"/>
                </a:solidFill>
              </a:rPr>
              <a:t>Attending Senate Meetings</a:t>
            </a:r>
            <a:r>
              <a:rPr lang="en-US" sz="1400" dirty="0">
                <a:solidFill>
                  <a:srgbClr val="351C75"/>
                </a:solidFill>
              </a:rPr>
              <a:t>, which are hosted every other Wednesday at 5:30PM;</a:t>
            </a:r>
            <a:endParaRPr sz="1400" dirty="0">
              <a:solidFill>
                <a:srgbClr val="351C75"/>
              </a:solidFill>
            </a:endParaRPr>
          </a:p>
          <a:p>
            <a:pPr marL="0" indent="0">
              <a:lnSpc>
                <a:spcPct val="115000"/>
              </a:lnSpc>
              <a:buClr>
                <a:schemeClr val="dk2"/>
              </a:buClr>
              <a:buSzPts val="1900"/>
            </a:pPr>
            <a:r>
              <a:rPr lang="en-US" sz="1400" b="1" dirty="0">
                <a:solidFill>
                  <a:srgbClr val="351C75"/>
                </a:solidFill>
              </a:rPr>
              <a:t>Becoming a Liaison</a:t>
            </a:r>
            <a:r>
              <a:rPr lang="en-US" sz="1400">
                <a:solidFill>
                  <a:srgbClr val="351C75"/>
                </a:solidFill>
              </a:rPr>
              <a:t>, representing graduate and professional students on University committees, groups, and boards, which you can contact A.J. Balatico, the GPSS President, about;</a:t>
            </a:r>
            <a:endParaRPr sz="1400" b="1">
              <a:solidFill>
                <a:srgbClr val="351C75"/>
              </a:solidFill>
            </a:endParaRPr>
          </a:p>
          <a:p>
            <a:pPr marL="0" lvl="0" indent="0" algn="l" rtl="0">
              <a:lnSpc>
                <a:spcPct val="115000"/>
              </a:lnSpc>
              <a:spcBef>
                <a:spcPts val="0"/>
              </a:spcBef>
              <a:spcAft>
                <a:spcPts val="0"/>
              </a:spcAft>
              <a:buClr>
                <a:schemeClr val="dk2"/>
              </a:buClr>
              <a:buSzPts val="1900"/>
              <a:buFont typeface="Source Code Pro"/>
              <a:buNone/>
            </a:pPr>
            <a:r>
              <a:rPr lang="en-US" sz="1400" b="1" dirty="0">
                <a:solidFill>
                  <a:srgbClr val="351C75"/>
                </a:solidFill>
              </a:rPr>
              <a:t>Joining a GPSS Committee</a:t>
            </a:r>
            <a:r>
              <a:rPr lang="en-US" sz="1400" dirty="0">
                <a:solidFill>
                  <a:srgbClr val="351C75"/>
                </a:solidFill>
              </a:rPr>
              <a:t>, with the Legislative Advisory Board, Diversity Committee, Science and Policy, Travel Grants, and Arts Council being open to all students;</a:t>
            </a:r>
            <a:br>
              <a:rPr lang="en-US" sz="1400" dirty="0">
                <a:solidFill>
                  <a:srgbClr val="351C75"/>
                </a:solidFill>
              </a:rPr>
            </a:br>
            <a:r>
              <a:rPr lang="en-US" sz="1400" b="1" dirty="0">
                <a:solidFill>
                  <a:srgbClr val="351C75"/>
                </a:solidFill>
              </a:rPr>
              <a:t>Becoming a Senator,</a:t>
            </a:r>
            <a:r>
              <a:rPr lang="en-US" sz="1400" dirty="0">
                <a:solidFill>
                  <a:srgbClr val="351C75"/>
                </a:solidFill>
              </a:rPr>
              <a:t> which is something you can speak with your Graduate Program Advisor or Jack Flesher, the GPSS VP of Administration (</a:t>
            </a:r>
            <a:r>
              <a:rPr lang="en-US" sz="1400" dirty="0" err="1">
                <a:solidFill>
                  <a:srgbClr val="351C75"/>
                </a:solidFill>
              </a:rPr>
              <a:t>gpssvpadmin@uw.edu</a:t>
            </a:r>
            <a:r>
              <a:rPr lang="en-US" sz="1400" dirty="0">
                <a:solidFill>
                  <a:srgbClr val="351C75"/>
                </a:solidFill>
              </a:rPr>
              <a:t>), about, including if you do not know who your Senators are;</a:t>
            </a:r>
            <a:endParaRPr sz="1400" dirty="0">
              <a:solidFill>
                <a:srgbClr val="351C75"/>
              </a:solidFill>
            </a:endParaRPr>
          </a:p>
          <a:p>
            <a:pPr marL="0" lvl="0" indent="0" algn="l" rtl="0">
              <a:lnSpc>
                <a:spcPct val="115000"/>
              </a:lnSpc>
              <a:spcBef>
                <a:spcPts val="0"/>
              </a:spcBef>
              <a:spcAft>
                <a:spcPts val="1000"/>
              </a:spcAft>
              <a:buClr>
                <a:schemeClr val="dk2"/>
              </a:buClr>
              <a:buSzPts val="1900"/>
              <a:buFont typeface="Source Code Pro"/>
              <a:buNone/>
            </a:pPr>
            <a:r>
              <a:rPr lang="en-US" sz="1400" dirty="0">
                <a:solidFill>
                  <a:srgbClr val="351C75"/>
                </a:solidFill>
              </a:rPr>
              <a:t>And </a:t>
            </a:r>
            <a:r>
              <a:rPr lang="en-US" sz="1400" b="1" dirty="0">
                <a:solidFill>
                  <a:srgbClr val="351C75"/>
                </a:solidFill>
              </a:rPr>
              <a:t>Attending Events</a:t>
            </a:r>
            <a:r>
              <a:rPr lang="en-US" sz="1400" dirty="0">
                <a:solidFill>
                  <a:srgbClr val="351C75"/>
                </a:solidFill>
              </a:rPr>
              <a:t>, with a variety opportunities throughout the year.</a:t>
            </a:r>
            <a:endParaRPr sz="1400" dirty="0">
              <a:solidFill>
                <a:srgbClr val="351C75"/>
              </a:solidFill>
            </a:endParaRPr>
          </a:p>
        </p:txBody>
      </p:sp>
      <p:sp>
        <p:nvSpPr>
          <p:cNvPr id="235" name="Google Shape;23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dirty="0">
                <a:solidFill>
                  <a:srgbClr val="351C75"/>
                </a:solidFill>
              </a:rPr>
              <a:t>Please feel free to reach out to us at anytime! We will continue to update our website with information on our events, resources, and opportunities, as well as our social media accounts.</a:t>
            </a:r>
            <a:endParaRPr sz="1400" dirty="0">
              <a:solidFill>
                <a:srgbClr val="351C75"/>
              </a:solidFill>
            </a:endParaRPr>
          </a:p>
        </p:txBody>
      </p:sp>
      <p:sp>
        <p:nvSpPr>
          <p:cNvPr id="243" name="Google Shape;24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points:</a:t>
            </a:r>
          </a:p>
          <a:p>
            <a:endParaRPr lang="en-US" dirty="0"/>
          </a:p>
          <a:p>
            <a:r>
              <a:rPr lang="en-US" dirty="0"/>
              <a:t>•	Snacks, beer, cider, soda, water - please grab and go and do not congregate around food/drink stations. Eat/drink outside only</a:t>
            </a:r>
          </a:p>
          <a:p>
            <a:endParaRPr lang="en-US" dirty="0"/>
          </a:p>
          <a:p>
            <a:r>
              <a:rPr lang="en-US" dirty="0"/>
              <a:t>•	Icebreaker activity: meet your peers</a:t>
            </a:r>
          </a:p>
          <a:p>
            <a:r>
              <a:rPr lang="en-US" dirty="0"/>
              <a:t>o	Signage: things about you and different conversation prompts are taped on windows outside lobby and on posters on lawn</a:t>
            </a:r>
          </a:p>
          <a:p>
            <a:r>
              <a:rPr lang="en-US" dirty="0"/>
              <a:t>o	Keep groups small (4-5 people)</a:t>
            </a:r>
          </a:p>
          <a:p>
            <a:r>
              <a:rPr lang="en-US" dirty="0"/>
              <a:t>o	we’ll start in 10 minutes - rotate to a </a:t>
            </a:r>
            <a:r>
              <a:rPr lang="en-US"/>
              <a:t>new station </a:t>
            </a:r>
            <a:r>
              <a:rPr lang="en-US" dirty="0"/>
              <a:t>every 5 mins when you hear the bell</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70</a:t>
            </a:fld>
            <a:endParaRPr lang="en-US"/>
          </a:p>
        </p:txBody>
      </p:sp>
    </p:spTree>
    <p:extLst>
      <p:ext uri="{BB962C8B-B14F-4D97-AF65-F5344CB8AC3E}">
        <p14:creationId xmlns:p14="http://schemas.microsoft.com/office/powerpoint/2010/main" val="3286817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 number of really great things to keep on your radar include special events and courses that are offered by the College.  They include:</a:t>
            </a:r>
          </a:p>
          <a:p>
            <a:pPr eaLnBrk="1" hangingPunct="1">
              <a:spcBef>
                <a:spcPct val="0"/>
              </a:spcBef>
            </a:pPr>
            <a:endParaRPr lang="en-US" altLang="en-US" dirty="0"/>
          </a:p>
          <a:p>
            <a:pPr eaLnBrk="1" hangingPunct="1">
              <a:spcBef>
                <a:spcPct val="0"/>
              </a:spcBef>
            </a:pPr>
            <a:r>
              <a:rPr lang="en-US" altLang="en-US" dirty="0"/>
              <a:t>The ENGAGE course, which is called “Communicating Science to the Public Effectively”.  It’s a Winter course developed and managed by grad students.  Here you will learn about ways to improve your science communication, and have the opportunity to showcase your skills set in a special platform during Spring Quarter.  </a:t>
            </a:r>
          </a:p>
          <a:p>
            <a:pPr eaLnBrk="1" hangingPunct="1">
              <a:spcBef>
                <a:spcPct val="0"/>
              </a:spcBef>
            </a:pPr>
            <a:endParaRPr lang="en-US" altLang="en-US" dirty="0"/>
          </a:p>
          <a:p>
            <a:pPr eaLnBrk="1" hangingPunct="1">
              <a:spcBef>
                <a:spcPct val="0"/>
              </a:spcBef>
            </a:pPr>
            <a:r>
              <a:rPr lang="en-US" altLang="en-US" dirty="0"/>
              <a:t>Next we have the Amplify series, which provides discussions with faculty, staff, postdocs and graduate students interested in science communication and outreach. Each discussion focuses on a particular challenge. </a:t>
            </a:r>
          </a:p>
          <a:p>
            <a:pPr eaLnBrk="1" hangingPunct="1">
              <a:spcBef>
                <a:spcPct val="0"/>
              </a:spcBef>
            </a:pPr>
            <a:endParaRPr lang="en-US" altLang="en-US" dirty="0"/>
          </a:p>
          <a:p>
            <a:pPr eaLnBrk="1" hangingPunct="1">
              <a:spcBef>
                <a:spcPct val="0"/>
              </a:spcBef>
            </a:pPr>
            <a:r>
              <a:rPr lang="en-US" altLang="en-US" dirty="0"/>
              <a:t>And finally, you will want to check out College and UW-sponsored, public lectures. </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9</a:t>
            </a:fld>
            <a:endParaRPr lang="en-US"/>
          </a:p>
        </p:txBody>
      </p:sp>
    </p:spTree>
    <p:extLst>
      <p:ext uri="{BB962C8B-B14F-4D97-AF65-F5344CB8AC3E}">
        <p14:creationId xmlns:p14="http://schemas.microsoft.com/office/powerpoint/2010/main" val="129054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Also throughout the year, we will host a series of professional and career development sessions and workshops that will provide advice or insight as you travel the pathways of your graduate education.  Last year, we hosted one session each quarter on mentoring, resilience, and pathways to a postdoc.  We’ll announce the autumn event topic soon.</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10</a:t>
            </a:fld>
            <a:endParaRPr lang="en-US"/>
          </a:p>
        </p:txBody>
      </p:sp>
    </p:spTree>
    <p:extLst>
      <p:ext uri="{BB962C8B-B14F-4D97-AF65-F5344CB8AC3E}">
        <p14:creationId xmlns:p14="http://schemas.microsoft.com/office/powerpoint/2010/main" val="3137414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We are happy to let you know that we have a variety of funding opportunities available to you, as well.  These include:</a:t>
            </a:r>
          </a:p>
          <a:p>
            <a:pPr eaLnBrk="1" hangingPunct="1">
              <a:spcBef>
                <a:spcPct val="0"/>
              </a:spcBef>
            </a:pPr>
            <a:r>
              <a:rPr lang="en-US" altLang="en-US" dirty="0"/>
              <a:t>The quarterly Travel and Meeting Fund, where if you are presenting original research, you may apply for awards that fund to $750 for domestic travel and $1,000 for international travel.  The Autumn Fund will open shortly, with a rolling deadline throughout the quarter.  Be sure to check your email for more details. </a:t>
            </a:r>
          </a:p>
          <a:p>
            <a:pPr eaLnBrk="1" hangingPunct="1">
              <a:spcBef>
                <a:spcPct val="0"/>
              </a:spcBef>
            </a:pPr>
            <a:endParaRPr lang="en-US" altLang="en-US" dirty="0"/>
          </a:p>
          <a:p>
            <a:pPr eaLnBrk="1" hangingPunct="1">
              <a:spcBef>
                <a:spcPct val="0"/>
              </a:spcBef>
            </a:pPr>
            <a:r>
              <a:rPr lang="en-US" altLang="en-US" dirty="0"/>
              <a:t>We also provide generous funding if you are in areas of Genetic Conservation or Big Data.  Applications for this annual award will be accepted during Winter Quarter.  Be sure to watch for these announcements.</a:t>
            </a:r>
          </a:p>
          <a:p>
            <a:pPr eaLnBrk="1" hangingPunct="1">
              <a:spcBef>
                <a:spcPct val="0"/>
              </a:spcBef>
            </a:pPr>
            <a:endParaRPr lang="en-US" altLang="en-US" dirty="0"/>
          </a:p>
          <a:p>
            <a:pPr eaLnBrk="1" hangingPunct="1">
              <a:spcBef>
                <a:spcPct val="0"/>
              </a:spcBef>
            </a:pPr>
            <a:r>
              <a:rPr lang="en-US" altLang="en-US" dirty="0"/>
              <a:t>Other resources for funding, include the Graduate Funding Information Services, or GFIS, which is a service to you overseen by the Graduate School and the Library.  You can make an appointment with an advisor there to research possible funding opportunities, that may include fellowships and scholarships.</a:t>
            </a:r>
          </a:p>
          <a:p>
            <a:pPr eaLnBrk="1" hangingPunct="1">
              <a:spcBef>
                <a:spcPct val="0"/>
              </a:spcBef>
            </a:pPr>
            <a:endParaRPr lang="en-US" altLang="en-US" dirty="0"/>
          </a:p>
          <a:p>
            <a:pPr eaLnBrk="1" hangingPunct="1">
              <a:spcBef>
                <a:spcPct val="0"/>
              </a:spcBef>
            </a:pPr>
            <a:r>
              <a:rPr lang="en-US" altLang="en-US" dirty="0"/>
              <a:t>As you think about future employment opportunities, be sure to check out our College Careers and Opportunities page on the College website.  There you will find listings of the latest jobs that employers in environmental fields have posted with us.</a:t>
            </a:r>
          </a:p>
          <a:p>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11</a:t>
            </a:fld>
            <a:endParaRPr lang="en-US"/>
          </a:p>
        </p:txBody>
      </p:sp>
    </p:spTree>
    <p:extLst>
      <p:ext uri="{BB962C8B-B14F-4D97-AF65-F5344CB8AC3E}">
        <p14:creationId xmlns:p14="http://schemas.microsoft.com/office/powerpoint/2010/main" val="70807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those of you who will be TAs or RAs this year, have had the opportunity to check out the RA/TA Conference sponsored by the Center for Teaching and Learning. </a:t>
            </a:r>
            <a:r>
              <a:rPr lang="en-US" b="0" i="0" dirty="0">
                <a:solidFill>
                  <a:srgbClr val="3D3D3D"/>
                </a:solidFill>
                <a:effectLst/>
                <a:latin typeface="Open Sans"/>
              </a:rPr>
              <a:t> CTL promotes student learning by supporting and strengthening UW teaching, focusing on evidence-based teaching, building global classrooms, and sustaining equitable learning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D3D3D"/>
                </a:solidFill>
                <a:effectLst/>
                <a:latin typeface="Open Sans"/>
              </a:rPr>
              <a:t>CTL will also have online workshops on topics such as TA-</a:t>
            </a:r>
            <a:r>
              <a:rPr lang="en-US" b="0" i="0" dirty="0" err="1">
                <a:solidFill>
                  <a:srgbClr val="3D3D3D"/>
                </a:solidFill>
                <a:effectLst/>
                <a:latin typeface="Open Sans"/>
              </a:rPr>
              <a:t>ing</a:t>
            </a:r>
            <a:r>
              <a:rPr lang="en-US" b="0" i="0" dirty="0">
                <a:solidFill>
                  <a:srgbClr val="3D3D3D"/>
                </a:solidFill>
                <a:effectLst/>
                <a:latin typeface="Open Sans"/>
              </a:rPr>
              <a:t> in a lab setting or STEM quiz sections, maximizing student learning, available on Canvas until Oct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D3D3D"/>
              </a:solidFill>
              <a:effectLst/>
              <a:latin typeface="Open Sans"/>
            </a:endParaRPr>
          </a:p>
          <a:p>
            <a:r>
              <a:rPr lang="en-US" b="0" i="0" dirty="0">
                <a:solidFill>
                  <a:srgbClr val="3D3D3D"/>
                </a:solidFill>
                <a:effectLst/>
                <a:latin typeface="Open Sans"/>
              </a:rPr>
              <a:t>The CoENV OTL team will also hold a College-specific TA training next week, please consider attending. </a:t>
            </a:r>
            <a:endParaRPr lang="en-US" dirty="0"/>
          </a:p>
        </p:txBody>
      </p:sp>
      <p:sp>
        <p:nvSpPr>
          <p:cNvPr id="4" name="Slide Number Placeholder 3"/>
          <p:cNvSpPr>
            <a:spLocks noGrp="1"/>
          </p:cNvSpPr>
          <p:nvPr>
            <p:ph type="sldNum" sz="quarter" idx="5"/>
          </p:nvPr>
        </p:nvSpPr>
        <p:spPr/>
        <p:txBody>
          <a:bodyPr/>
          <a:lstStyle/>
          <a:p>
            <a:fld id="{E97F6FC8-687B-544A-9F5C-F6195052AC92}" type="slidenum">
              <a:rPr lang="en-US" smtClean="0"/>
              <a:t>12</a:t>
            </a:fld>
            <a:endParaRPr lang="en-US"/>
          </a:p>
        </p:txBody>
      </p:sp>
    </p:spTree>
    <p:extLst>
      <p:ext uri="{BB962C8B-B14F-4D97-AF65-F5344CB8AC3E}">
        <p14:creationId xmlns:p14="http://schemas.microsoft.com/office/powerpoint/2010/main" val="2601208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8" name="Picture 7"/>
          <p:cNvPicPr>
            <a:picLocks noChangeAspect="1"/>
          </p:cNvPicPr>
          <p:nvPr userDrawn="1"/>
        </p:nvPicPr>
        <p:blipFill>
          <a:blip r:embed="rId3"/>
          <a:stretch>
            <a:fillRect/>
          </a:stretch>
        </p:blipFill>
        <p:spPr>
          <a:xfrm>
            <a:off x="568081" y="3139850"/>
            <a:ext cx="1600200" cy="139700"/>
          </a:xfrm>
          <a:prstGeom prst="rect">
            <a:avLst/>
          </a:prstGeom>
        </p:spPr>
      </p:pic>
      <p:sp>
        <p:nvSpPr>
          <p:cNvPr id="3" name="Title 2"/>
          <p:cNvSpPr>
            <a:spLocks noGrp="1"/>
          </p:cNvSpPr>
          <p:nvPr>
            <p:ph type="title" hasCustomPrompt="1"/>
          </p:nvPr>
        </p:nvSpPr>
        <p:spPr>
          <a:xfrm>
            <a:off x="460375" y="644993"/>
            <a:ext cx="6972300" cy="233927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dirty="0"/>
              <a:t>TITLE HERE</a:t>
            </a:r>
            <a:br>
              <a:rPr lang="en-US" dirty="0"/>
            </a:br>
            <a:r>
              <a:rPr lang="en-US" dirty="0"/>
              <a:t>ENCODE NORMAL</a:t>
            </a:r>
            <a:br>
              <a:rPr lang="en-US" dirty="0"/>
            </a:br>
            <a:r>
              <a:rPr lang="en-US" dirty="0"/>
              <a:t>BLACK, 50 PT.</a:t>
            </a:r>
          </a:p>
        </p:txBody>
      </p:sp>
      <p:pic>
        <p:nvPicPr>
          <p:cNvPr id="6" name="Picture 5">
            <a:extLst>
              <a:ext uri="{FF2B5EF4-FFF2-40B4-BE49-F238E27FC236}">
                <a16:creationId xmlns:a16="http://schemas.microsoft.com/office/drawing/2014/main" id="{354285DF-948B-6242-8B6E-9F35C1259304}"/>
              </a:ext>
            </a:extLst>
          </p:cNvPr>
          <p:cNvPicPr>
            <a:picLocks noChangeAspect="1"/>
          </p:cNvPicPr>
          <p:nvPr userDrawn="1"/>
        </p:nvPicPr>
        <p:blipFill>
          <a:blip r:embed="rId4"/>
          <a:stretch>
            <a:fillRect/>
          </a:stretch>
        </p:blipFill>
        <p:spPr>
          <a:xfrm>
            <a:off x="568081" y="4583459"/>
            <a:ext cx="2451272" cy="356449"/>
          </a:xfrm>
          <a:prstGeom prst="rect">
            <a:avLst/>
          </a:prstGeom>
        </p:spPr>
      </p:pic>
    </p:spTree>
    <p:extLst>
      <p:ext uri="{BB962C8B-B14F-4D97-AF65-F5344CB8AC3E}">
        <p14:creationId xmlns:p14="http://schemas.microsoft.com/office/powerpoint/2010/main" val="175530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pic>
        <p:nvPicPr>
          <p:cNvPr id="6" name="Picture 5"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3771" y="4583460"/>
            <a:ext cx="831743" cy="560040"/>
          </a:xfrm>
          <a:prstGeom prst="rect">
            <a:avLst/>
          </a:prstGeom>
        </p:spPr>
      </p:pic>
      <p:pic>
        <p:nvPicPr>
          <p:cNvPr id="7" name="Picture 6">
            <a:extLst>
              <a:ext uri="{FF2B5EF4-FFF2-40B4-BE49-F238E27FC236}">
                <a16:creationId xmlns:a16="http://schemas.microsoft.com/office/drawing/2014/main" id="{326FCBAD-3500-5E44-97AA-457648BE8C08}"/>
              </a:ext>
            </a:extLst>
          </p:cNvPr>
          <p:cNvPicPr>
            <a:picLocks noChangeAspect="1"/>
          </p:cNvPicPr>
          <p:nvPr userDrawn="1"/>
        </p:nvPicPr>
        <p:blipFill>
          <a:blip r:embed="rId3"/>
          <a:stretch>
            <a:fillRect/>
          </a:stretch>
        </p:blipFill>
        <p:spPr>
          <a:xfrm>
            <a:off x="549031" y="865176"/>
            <a:ext cx="1103781" cy="96362"/>
          </a:xfrm>
          <a:prstGeom prst="rect">
            <a:avLst/>
          </a:prstGeom>
        </p:spPr>
      </p:pic>
      <p:sp>
        <p:nvSpPr>
          <p:cNvPr id="9" name="Text Placeholder 9">
            <a:extLst>
              <a:ext uri="{FF2B5EF4-FFF2-40B4-BE49-F238E27FC236}">
                <a16:creationId xmlns:a16="http://schemas.microsoft.com/office/drawing/2014/main" id="{F9FA0534-B5F1-254D-A170-184B706E5F34}"/>
              </a:ext>
            </a:extLst>
          </p:cNvPr>
          <p:cNvSpPr>
            <a:spLocks noGrp="1"/>
          </p:cNvSpPr>
          <p:nvPr>
            <p:ph type="body" sz="quarter" idx="11" hasCustomPrompt="1"/>
          </p:nvPr>
        </p:nvSpPr>
        <p:spPr>
          <a:xfrm>
            <a:off x="447923" y="1123845"/>
            <a:ext cx="8197114" cy="2841333"/>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11" name="Title 1">
            <a:extLst>
              <a:ext uri="{FF2B5EF4-FFF2-40B4-BE49-F238E27FC236}">
                <a16:creationId xmlns:a16="http://schemas.microsoft.com/office/drawing/2014/main" id="{121D45EA-9622-A14F-9079-2C06FA4B3EC4}"/>
              </a:ext>
            </a:extLst>
          </p:cNvPr>
          <p:cNvSpPr>
            <a:spLocks noGrp="1"/>
          </p:cNvSpPr>
          <p:nvPr>
            <p:ph type="title" hasCustomPrompt="1"/>
          </p:nvPr>
        </p:nvSpPr>
        <p:spPr>
          <a:xfrm>
            <a:off x="447922" y="369286"/>
            <a:ext cx="8197109" cy="473196"/>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p>
        </p:txBody>
      </p:sp>
      <p:pic>
        <p:nvPicPr>
          <p:cNvPr id="8" name="Picture 7">
            <a:extLst>
              <a:ext uri="{FF2B5EF4-FFF2-40B4-BE49-F238E27FC236}">
                <a16:creationId xmlns:a16="http://schemas.microsoft.com/office/drawing/2014/main" id="{5B241F3C-D7B7-734A-83A3-E3E17ED53689}"/>
              </a:ext>
            </a:extLst>
          </p:cNvPr>
          <p:cNvPicPr>
            <a:picLocks noChangeAspect="1"/>
          </p:cNvPicPr>
          <p:nvPr userDrawn="1"/>
        </p:nvPicPr>
        <p:blipFill>
          <a:blip r:embed="rId4"/>
          <a:stretch>
            <a:fillRect/>
          </a:stretch>
        </p:blipFill>
        <p:spPr>
          <a:xfrm>
            <a:off x="568081" y="4583460"/>
            <a:ext cx="2451272" cy="356449"/>
          </a:xfrm>
          <a:prstGeom prst="rect">
            <a:avLst/>
          </a:prstGeom>
        </p:spPr>
      </p:pic>
    </p:spTree>
    <p:extLst>
      <p:ext uri="{BB962C8B-B14F-4D97-AF65-F5344CB8AC3E}">
        <p14:creationId xmlns:p14="http://schemas.microsoft.com/office/powerpoint/2010/main" val="14502204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p:nvPr/>
        </p:nvSpPr>
        <p:spPr>
          <a:xfrm>
            <a:off x="0" y="0"/>
            <a:ext cx="9144000" cy="12771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5"/>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1" name="Google Shape;31;p5"/>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32" name="Google Shape;32;p5"/>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33" name="Google Shape;3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p:nvPr/>
        </p:nvSpPr>
        <p:spPr>
          <a:xfrm>
            <a:off x="0" y="0"/>
            <a:ext cx="9144000" cy="12771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p:nvPr/>
        </p:nvSpPr>
        <p:spPr>
          <a:xfrm>
            <a:off x="0" y="0"/>
            <a:ext cx="3764400" cy="51435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1" name="Google Shape;41;p7"/>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accent2"/>
              </a:buClr>
              <a:buSzPts val="2500"/>
              <a:buFont typeface="Encode Sans Condensed"/>
              <a:buChar char="●"/>
              <a:defRPr sz="2500" b="0" i="0" u="none" strike="noStrike" cap="none">
                <a:solidFill>
                  <a:schemeClr val="accent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9pPr>
          </a:lstStyle>
          <a:p>
            <a:endParaRPr/>
          </a:p>
        </p:txBody>
      </p:sp>
      <p:sp>
        <p:nvSpPr>
          <p:cNvPr id="42" name="Google Shape;42;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85754D"/>
        </a:solid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3600"/>
              <a:buFont typeface="Encode Sans Condensed"/>
              <a:buNone/>
              <a:defRPr sz="3600" b="1" i="0" u="none" strike="noStrike" cap="none">
                <a:solidFill>
                  <a:srgbClr val="FFFFFF"/>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2pPr>
            <a:lvl3pPr marR="0" lvl="2"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3pPr>
            <a:lvl4pPr marR="0" lvl="3"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4pPr>
            <a:lvl5pPr marR="0" lvl="4"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5pPr>
            <a:lvl6pPr marR="0" lvl="5"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6pPr>
            <a:lvl7pPr marR="0" lvl="6"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7pPr>
            <a:lvl8pPr marR="0" lvl="7"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8pPr>
            <a:lvl9pPr marR="0" lvl="8"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9pPr>
          </a:lstStyle>
          <a:p>
            <a:endParaRPr/>
          </a:p>
        </p:txBody>
      </p:sp>
      <p:sp>
        <p:nvSpPr>
          <p:cNvPr id="45" name="Google Shape;45;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46" name="Google Shape;46;p8"/>
          <p:cNvPicPr preferRelativeResize="0"/>
          <p:nvPr/>
        </p:nvPicPr>
        <p:blipFill rotWithShape="1">
          <a:blip r:embed="rId2">
            <a:alphaModFix/>
          </a:blip>
          <a:srcRect/>
          <a:stretch/>
        </p:blipFill>
        <p:spPr>
          <a:xfrm>
            <a:off x="7665976" y="4398091"/>
            <a:ext cx="1166325" cy="785325"/>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p:nvPr/>
        </p:nvSpPr>
        <p:spPr>
          <a:xfrm>
            <a:off x="0" y="0"/>
            <a:ext cx="4572000" cy="51435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9"/>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50" name="Google Shape;50;p9"/>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2pPr>
            <a:lvl3pPr marR="0" lvl="2"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3pPr>
            <a:lvl4pPr marR="0" lvl="3"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4pPr>
            <a:lvl5pPr marR="0" lvl="4"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5pPr>
            <a:lvl6pPr marR="0" lvl="5"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6pPr>
            <a:lvl7pPr marR="0" lvl="6"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7pPr>
            <a:lvl8pPr marR="0" lvl="7"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8pPr>
            <a:lvl9pPr marR="0" lvl="8"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9pPr>
          </a:lstStyle>
          <a:p>
            <a:endParaRPr/>
          </a:p>
        </p:txBody>
      </p:sp>
      <p:sp>
        <p:nvSpPr>
          <p:cNvPr id="51" name="Google Shape;51;p9"/>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52" name="Google Shape;5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3"/>
        <p:cNvGrpSpPr/>
        <p:nvPr/>
      </p:nvGrpSpPr>
      <p:grpSpPr>
        <a:xfrm>
          <a:off x="0" y="0"/>
          <a:ext cx="0" cy="0"/>
          <a:chOff x="0" y="0"/>
          <a:chExt cx="0" cy="0"/>
        </a:xfrm>
      </p:grpSpPr>
      <p:sp>
        <p:nvSpPr>
          <p:cNvPr id="54" name="Google Shape;54;p10"/>
          <p:cNvSpPr/>
          <p:nvPr/>
        </p:nvSpPr>
        <p:spPr>
          <a:xfrm>
            <a:off x="0" y="4369000"/>
            <a:ext cx="9144000" cy="7743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0"/>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lt1"/>
              </a:buClr>
              <a:buSzPts val="2500"/>
              <a:buFont typeface="Merriweather"/>
              <a:buNone/>
              <a:defRPr sz="2500" b="0" i="0" u="none" strike="noStrike" cap="none">
                <a:solidFill>
                  <a:schemeClr val="lt1"/>
                </a:solidFill>
                <a:latin typeface="Merriweather"/>
                <a:ea typeface="Merriweather"/>
                <a:cs typeface="Merriweather"/>
                <a:sym typeface="Merriweather"/>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56" name="Google Shape;56;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4B2E83"/>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311750" y="831175"/>
            <a:ext cx="5334900" cy="1244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10000"/>
              <a:buFont typeface="Encode Sans Condensed"/>
              <a:buNone/>
              <a:defRPr sz="10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endParaRPr/>
          </a:p>
        </p:txBody>
      </p:sp>
      <p:sp>
        <p:nvSpPr>
          <p:cNvPr id="59" name="Google Shape;59;p1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accent2"/>
              </a:buClr>
              <a:buSzPts val="2500"/>
              <a:buFont typeface="Encode Sans Condensed"/>
              <a:buChar char="●"/>
              <a:defRPr sz="2500" b="0" i="0" u="none" strike="noStrike" cap="none">
                <a:solidFill>
                  <a:schemeClr val="accent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9pPr>
          </a:lstStyle>
          <a:p>
            <a:endParaRPr/>
          </a:p>
        </p:txBody>
      </p:sp>
      <p:sp>
        <p:nvSpPr>
          <p:cNvPr id="60" name="Google Shape;6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61" name="Google Shape;61;p11"/>
          <p:cNvPicPr preferRelativeResize="0"/>
          <p:nvPr/>
        </p:nvPicPr>
        <p:blipFill rotWithShape="1">
          <a:blip r:embed="rId2">
            <a:alphaModFix/>
          </a:blip>
          <a:srcRect/>
          <a:stretch/>
        </p:blipFill>
        <p:spPr>
          <a:xfrm>
            <a:off x="7665976" y="4398091"/>
            <a:ext cx="1166325" cy="785325"/>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155D86-17CC-874A-9356-FFD1D829A402}"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6389174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55D86-17CC-874A-9356-FFD1D829A402}"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14666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12E1B7-5072-4876-965F-9E97A1C69828}"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25430804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55D86-17CC-874A-9356-FFD1D829A402}"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36648982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155D86-17CC-874A-9356-FFD1D829A402}"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2082341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155D86-17CC-874A-9356-FFD1D829A402}"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40377268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155D86-17CC-874A-9356-FFD1D829A402}"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31073148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55D86-17CC-874A-9356-FFD1D829A402}"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17292607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155D86-17CC-874A-9356-FFD1D829A402}"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9045454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155D86-17CC-874A-9356-FFD1D829A402}"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4583664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55D86-17CC-874A-9356-FFD1D829A402}"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19291986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55D86-17CC-874A-9356-FFD1D829A402}"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7680D-9345-174C-9701-63A6B159AED2}" type="slidenum">
              <a:rPr lang="en-US" smtClean="0"/>
              <a:t>‹#›</a:t>
            </a:fld>
            <a:endParaRPr lang="en-US"/>
          </a:p>
        </p:txBody>
      </p:sp>
    </p:spTree>
    <p:extLst>
      <p:ext uri="{BB962C8B-B14F-4D97-AF65-F5344CB8AC3E}">
        <p14:creationId xmlns:p14="http://schemas.microsoft.com/office/powerpoint/2010/main" val="149417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2E1B7-5072-4876-965F-9E97A1C69828}"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107365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2E1B7-5072-4876-965F-9E97A1C69828}"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3299423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12E1B7-5072-4876-965F-9E97A1C69828}"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1233150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12E1B7-5072-4876-965F-9E97A1C69828}"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1638421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12E1B7-5072-4876-965F-9E97A1C69828}"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3322634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2E1B7-5072-4876-965F-9E97A1C69828}"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47754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12E1B7-5072-4876-965F-9E97A1C69828}"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1544229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512E1B7-5072-4876-965F-9E97A1C69828}"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320650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BBAB6-0359-4643-9AC6-CDCE0E2C0F70}"/>
              </a:ext>
            </a:extLst>
          </p:cNvPr>
          <p:cNvPicPr>
            <a:picLocks noChangeAspect="1"/>
          </p:cNvPicPr>
          <p:nvPr userDrawn="1"/>
        </p:nvPicPr>
        <p:blipFill>
          <a:blip r:embed="rId2"/>
          <a:stretch>
            <a:fillRect/>
          </a:stretch>
        </p:blipFill>
        <p:spPr>
          <a:xfrm>
            <a:off x="568081" y="4583459"/>
            <a:ext cx="2451272" cy="356449"/>
          </a:xfrm>
          <a:prstGeom prst="rect">
            <a:avLst/>
          </a:prstGeom>
        </p:spPr>
      </p:pic>
      <p:pic>
        <p:nvPicPr>
          <p:cNvPr id="8" name="Picture 7">
            <a:extLst>
              <a:ext uri="{FF2B5EF4-FFF2-40B4-BE49-F238E27FC236}">
                <a16:creationId xmlns:a16="http://schemas.microsoft.com/office/drawing/2014/main" id="{8E9B1427-BCDB-7E48-B89F-74A686CE4F96}"/>
              </a:ext>
            </a:extLst>
          </p:cNvPr>
          <p:cNvPicPr>
            <a:picLocks noChangeAspect="1"/>
          </p:cNvPicPr>
          <p:nvPr userDrawn="1"/>
        </p:nvPicPr>
        <p:blipFill>
          <a:blip r:embed="rId3"/>
          <a:stretch>
            <a:fillRect/>
          </a:stretch>
        </p:blipFill>
        <p:spPr>
          <a:xfrm>
            <a:off x="549031" y="847246"/>
            <a:ext cx="1103781" cy="96362"/>
          </a:xfrm>
          <a:prstGeom prst="rect">
            <a:avLst/>
          </a:prstGeom>
        </p:spPr>
      </p:pic>
      <p:sp>
        <p:nvSpPr>
          <p:cNvPr id="12" name="Text Placeholder 9">
            <a:extLst>
              <a:ext uri="{FF2B5EF4-FFF2-40B4-BE49-F238E27FC236}">
                <a16:creationId xmlns:a16="http://schemas.microsoft.com/office/drawing/2014/main" id="{49CDA349-618A-1D47-AF9A-984DF9AC17AA}"/>
              </a:ext>
            </a:extLst>
          </p:cNvPr>
          <p:cNvSpPr>
            <a:spLocks noGrp="1"/>
          </p:cNvSpPr>
          <p:nvPr>
            <p:ph type="body" sz="quarter" idx="11" hasCustomPrompt="1"/>
          </p:nvPr>
        </p:nvSpPr>
        <p:spPr>
          <a:xfrm>
            <a:off x="447923" y="1713417"/>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a:p>
            <a:pPr lvl="4"/>
            <a:endParaRPr lang="en-US" dirty="0"/>
          </a:p>
        </p:txBody>
      </p:sp>
      <p:sp>
        <p:nvSpPr>
          <p:cNvPr id="13" name="Text Placeholder 5">
            <a:extLst>
              <a:ext uri="{FF2B5EF4-FFF2-40B4-BE49-F238E27FC236}">
                <a16:creationId xmlns:a16="http://schemas.microsoft.com/office/drawing/2014/main" id="{16340503-A903-044F-A8DB-755882E94C00}"/>
              </a:ext>
            </a:extLst>
          </p:cNvPr>
          <p:cNvSpPr>
            <a:spLocks noGrp="1"/>
          </p:cNvSpPr>
          <p:nvPr>
            <p:ph type="body" sz="quarter" idx="12" hasCustomPrompt="1"/>
          </p:nvPr>
        </p:nvSpPr>
        <p:spPr>
          <a:xfrm>
            <a:off x="460375" y="1123845"/>
            <a:ext cx="8184662" cy="411171"/>
          </a:xfrm>
          <a:prstGeom prst="rect">
            <a:avLst/>
          </a:prstGeom>
        </p:spPr>
        <p:txBody>
          <a:bodyPr>
            <a:noAutofit/>
          </a:bodyPr>
          <a:lstStyle>
            <a:lvl1pPr marL="0" indent="0">
              <a:lnSpc>
                <a:spcPct val="90000"/>
              </a:lnSpc>
              <a:buNone/>
              <a:defRPr sz="2400" b="0" i="0" baseline="0">
                <a:solidFill>
                  <a:schemeClr val="tx2"/>
                </a:solidFill>
                <a:latin typeface="Uni Sans Regular" charset="0"/>
                <a:ea typeface="Uni Sans Regular" charset="0"/>
                <a:cs typeface="Uni Sans Regular"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24 PT.)</a:t>
            </a:r>
          </a:p>
        </p:txBody>
      </p:sp>
      <p:sp>
        <p:nvSpPr>
          <p:cNvPr id="14" name="Title 1">
            <a:extLst>
              <a:ext uri="{FF2B5EF4-FFF2-40B4-BE49-F238E27FC236}">
                <a16:creationId xmlns:a16="http://schemas.microsoft.com/office/drawing/2014/main" id="{BD7F581B-BDE3-704B-90DA-0794B1A5EE19}"/>
              </a:ext>
            </a:extLst>
          </p:cNvPr>
          <p:cNvSpPr>
            <a:spLocks noGrp="1"/>
          </p:cNvSpPr>
          <p:nvPr>
            <p:ph type="title" hasCustomPrompt="1"/>
          </p:nvPr>
        </p:nvSpPr>
        <p:spPr>
          <a:xfrm>
            <a:off x="447922" y="369286"/>
            <a:ext cx="8197109" cy="473196"/>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p>
        </p:txBody>
      </p:sp>
      <p:pic>
        <p:nvPicPr>
          <p:cNvPr id="9" name="Picture 8" descr="UW_W Logo_White.png">
            <a:extLst>
              <a:ext uri="{FF2B5EF4-FFF2-40B4-BE49-F238E27FC236}">
                <a16:creationId xmlns:a16="http://schemas.microsoft.com/office/drawing/2014/main" id="{AE820088-9251-7540-879C-C10E07A4F8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23771" y="4583458"/>
            <a:ext cx="831744" cy="560041"/>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2E1B7-5072-4876-965F-9E97A1C69828}"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239271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12E1B7-5072-4876-965F-9E97A1C69828}"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2BA87-2830-493F-BCE7-28906E2AD829}" type="slidenum">
              <a:rPr lang="en-US" smtClean="0"/>
              <a:t>‹#›</a:t>
            </a:fld>
            <a:endParaRPr lang="en-US"/>
          </a:p>
        </p:txBody>
      </p:sp>
    </p:spTree>
    <p:extLst>
      <p:ext uri="{BB962C8B-B14F-4D97-AF65-F5344CB8AC3E}">
        <p14:creationId xmlns:p14="http://schemas.microsoft.com/office/powerpoint/2010/main" val="1207018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pic>
        <p:nvPicPr>
          <p:cNvPr id="6" name="Picture 5"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3771" y="4583460"/>
            <a:ext cx="831743" cy="560040"/>
          </a:xfrm>
          <a:prstGeom prst="rect">
            <a:avLst/>
          </a:prstGeom>
        </p:spPr>
      </p:pic>
      <p:pic>
        <p:nvPicPr>
          <p:cNvPr id="7" name="Picture 6">
            <a:extLst>
              <a:ext uri="{FF2B5EF4-FFF2-40B4-BE49-F238E27FC236}">
                <a16:creationId xmlns:a16="http://schemas.microsoft.com/office/drawing/2014/main" id="{326FCBAD-3500-5E44-97AA-457648BE8C08}"/>
              </a:ext>
            </a:extLst>
          </p:cNvPr>
          <p:cNvPicPr>
            <a:picLocks noChangeAspect="1"/>
          </p:cNvPicPr>
          <p:nvPr userDrawn="1"/>
        </p:nvPicPr>
        <p:blipFill>
          <a:blip r:embed="rId3"/>
          <a:stretch>
            <a:fillRect/>
          </a:stretch>
        </p:blipFill>
        <p:spPr>
          <a:xfrm>
            <a:off x="549031" y="865176"/>
            <a:ext cx="1103781" cy="96362"/>
          </a:xfrm>
          <a:prstGeom prst="rect">
            <a:avLst/>
          </a:prstGeom>
        </p:spPr>
      </p:pic>
      <p:sp>
        <p:nvSpPr>
          <p:cNvPr id="9" name="Text Placeholder 9">
            <a:extLst>
              <a:ext uri="{FF2B5EF4-FFF2-40B4-BE49-F238E27FC236}">
                <a16:creationId xmlns:a16="http://schemas.microsoft.com/office/drawing/2014/main" id="{F9FA0534-B5F1-254D-A170-184B706E5F34}"/>
              </a:ext>
            </a:extLst>
          </p:cNvPr>
          <p:cNvSpPr>
            <a:spLocks noGrp="1"/>
          </p:cNvSpPr>
          <p:nvPr>
            <p:ph type="body" sz="quarter" idx="11" hasCustomPrompt="1"/>
          </p:nvPr>
        </p:nvSpPr>
        <p:spPr>
          <a:xfrm>
            <a:off x="447923" y="1123845"/>
            <a:ext cx="8197114" cy="2841333"/>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11" name="Title 1">
            <a:extLst>
              <a:ext uri="{FF2B5EF4-FFF2-40B4-BE49-F238E27FC236}">
                <a16:creationId xmlns:a16="http://schemas.microsoft.com/office/drawing/2014/main" id="{121D45EA-9622-A14F-9079-2C06FA4B3EC4}"/>
              </a:ext>
            </a:extLst>
          </p:cNvPr>
          <p:cNvSpPr>
            <a:spLocks noGrp="1"/>
          </p:cNvSpPr>
          <p:nvPr>
            <p:ph type="title" hasCustomPrompt="1"/>
          </p:nvPr>
        </p:nvSpPr>
        <p:spPr>
          <a:xfrm>
            <a:off x="447922" y="369286"/>
            <a:ext cx="8197109" cy="473196"/>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p>
        </p:txBody>
      </p:sp>
      <p:pic>
        <p:nvPicPr>
          <p:cNvPr id="8" name="Picture 7">
            <a:extLst>
              <a:ext uri="{FF2B5EF4-FFF2-40B4-BE49-F238E27FC236}">
                <a16:creationId xmlns:a16="http://schemas.microsoft.com/office/drawing/2014/main" id="{5B241F3C-D7B7-734A-83A3-E3E17ED53689}"/>
              </a:ext>
            </a:extLst>
          </p:cNvPr>
          <p:cNvPicPr>
            <a:picLocks noChangeAspect="1"/>
          </p:cNvPicPr>
          <p:nvPr userDrawn="1"/>
        </p:nvPicPr>
        <p:blipFill>
          <a:blip r:embed="rId4"/>
          <a:stretch>
            <a:fillRect/>
          </a:stretch>
        </p:blipFill>
        <p:spPr>
          <a:xfrm>
            <a:off x="568081" y="4583460"/>
            <a:ext cx="2451272" cy="356449"/>
          </a:xfrm>
          <a:prstGeom prst="rect">
            <a:avLst/>
          </a:prstGeom>
        </p:spPr>
      </p:pic>
    </p:spTree>
    <p:extLst>
      <p:ext uri="{BB962C8B-B14F-4D97-AF65-F5344CB8AC3E}">
        <p14:creationId xmlns:p14="http://schemas.microsoft.com/office/powerpoint/2010/main" val="1246774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4B2E84"/>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90250" y="528900"/>
            <a:ext cx="5678100" cy="4085640"/>
          </a:xfrm>
          <a:prstGeom prst="rect">
            <a:avLst/>
          </a:prstGeom>
          <a:noFill/>
          <a:ln>
            <a:noFill/>
          </a:ln>
        </p:spPr>
        <p:txBody>
          <a:bodyPr spcFirstLastPara="1" wrap="square" lIns="95050" tIns="95050" rIns="95050" bIns="95050" anchor="ctr" anchorCtr="0">
            <a:noAutofit/>
          </a:bodyPr>
          <a:lstStyle>
            <a:lvl1pPr marR="0" lvl="0" algn="l" rtl="0">
              <a:lnSpc>
                <a:spcPct val="100000"/>
              </a:lnSpc>
              <a:spcBef>
                <a:spcPts val="0"/>
              </a:spcBef>
              <a:spcAft>
                <a:spcPts val="0"/>
              </a:spcAft>
              <a:buClr>
                <a:schemeClr val="lt1"/>
              </a:buClr>
              <a:buSzPts val="5600"/>
              <a:buFont typeface="verdana"/>
              <a:buNone/>
              <a:defRPr sz="504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9pPr>
          </a:lstStyle>
          <a:p>
            <a:endParaRPr/>
          </a:p>
        </p:txBody>
      </p:sp>
      <p:sp>
        <p:nvSpPr>
          <p:cNvPr id="21" name="Google Shape;21;p3"/>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8410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solidFill>
          <a:srgbClr val="4B2E84"/>
        </a:solidFill>
        <a:effectLst/>
      </p:bgPr>
    </p:bg>
    <p:spTree>
      <p:nvGrpSpPr>
        <p:cNvPr id="1" name="Shape 27"/>
        <p:cNvGrpSpPr/>
        <p:nvPr/>
      </p:nvGrpSpPr>
      <p:grpSpPr>
        <a:xfrm>
          <a:off x="0" y="0"/>
          <a:ext cx="0" cy="0"/>
          <a:chOff x="0" y="0"/>
          <a:chExt cx="0" cy="0"/>
        </a:xfrm>
      </p:grpSpPr>
      <p:sp>
        <p:nvSpPr>
          <p:cNvPr id="28" name="Google Shape;28;p5"/>
          <p:cNvSpPr/>
          <p:nvPr/>
        </p:nvSpPr>
        <p:spPr>
          <a:xfrm>
            <a:off x="4572000" y="175"/>
            <a:ext cx="4572000" cy="5143500"/>
          </a:xfrm>
          <a:prstGeom prst="rect">
            <a:avLst/>
          </a:prstGeom>
          <a:solidFill>
            <a:schemeClr val="lt1"/>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29" name="Google Shape;29;p5"/>
          <p:cNvSpPr txBox="1">
            <a:spLocks noGrp="1"/>
          </p:cNvSpPr>
          <p:nvPr>
            <p:ph type="title"/>
          </p:nvPr>
        </p:nvSpPr>
        <p:spPr>
          <a:xfrm>
            <a:off x="265500" y="1078750"/>
            <a:ext cx="4045200" cy="178929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endParaRPr/>
          </a:p>
        </p:txBody>
      </p:sp>
      <p:sp>
        <p:nvSpPr>
          <p:cNvPr id="30" name="Google Shape;30;p5"/>
          <p:cNvSpPr txBox="1">
            <a:spLocks noGrp="1"/>
          </p:cNvSpPr>
          <p:nvPr>
            <p:ph type="subTitle" idx="1"/>
          </p:nvPr>
        </p:nvSpPr>
        <p:spPr>
          <a:xfrm>
            <a:off x="265500" y="2921401"/>
            <a:ext cx="4045200" cy="1345410"/>
          </a:xfrm>
          <a:prstGeom prst="rect">
            <a:avLst/>
          </a:prstGeom>
          <a:noFill/>
          <a:ln>
            <a:noFill/>
          </a:ln>
        </p:spPr>
        <p:txBody>
          <a:bodyPr spcFirstLastPara="1" wrap="square" lIns="95050" tIns="95050" rIns="95050" bIns="95050" anchor="t" anchorCtr="0">
            <a:noAutofit/>
          </a:bodyPr>
          <a:lstStyle>
            <a:lvl1pPr marR="0" lvl="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R="0" lvl="2"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R="0" lvl="3"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R="0" lvl="4"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R="0" lvl="5"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R="0" lvl="6"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R="0" lvl="7"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R="0" lvl="8"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endParaRPr/>
          </a:p>
        </p:txBody>
      </p:sp>
      <p:sp>
        <p:nvSpPr>
          <p:cNvPr id="31" name="Google Shape;31;p5"/>
          <p:cNvSpPr txBox="1">
            <a:spLocks noGrp="1"/>
          </p:cNvSpPr>
          <p:nvPr>
            <p:ph type="body" idx="2"/>
          </p:nvPr>
        </p:nvSpPr>
        <p:spPr>
          <a:xfrm>
            <a:off x="4939500" y="724200"/>
            <a:ext cx="3837000" cy="3695220"/>
          </a:xfrm>
          <a:prstGeom prst="rect">
            <a:avLst/>
          </a:prstGeom>
          <a:noFill/>
          <a:ln>
            <a:noFill/>
          </a:ln>
        </p:spPr>
        <p:txBody>
          <a:bodyPr spcFirstLastPara="1" wrap="square" lIns="95050" tIns="95050" rIns="95050" bIns="95050" anchor="ctr"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5"/>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5269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rgbClr val="4B2E84"/>
        </a:solidFill>
        <a:effectLst/>
      </p:bgPr>
    </p:bg>
    <p:spTree>
      <p:nvGrpSpPr>
        <p:cNvPr id="1" name="Shape 33"/>
        <p:cNvGrpSpPr/>
        <p:nvPr/>
      </p:nvGrpSpPr>
      <p:grpSpPr>
        <a:xfrm>
          <a:off x="0" y="0"/>
          <a:ext cx="0" cy="0"/>
          <a:chOff x="0" y="0"/>
          <a:chExt cx="0" cy="0"/>
        </a:xfrm>
      </p:grpSpPr>
      <p:sp>
        <p:nvSpPr>
          <p:cNvPr id="34" name="Google Shape;34;p6"/>
          <p:cNvSpPr/>
          <p:nvPr/>
        </p:nvSpPr>
        <p:spPr>
          <a:xfrm>
            <a:off x="0" y="1567350"/>
            <a:ext cx="9144000" cy="2008800"/>
          </a:xfrm>
          <a:prstGeom prst="rect">
            <a:avLst/>
          </a:prstGeom>
          <a:solidFill>
            <a:srgbClr val="BFAD81"/>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35" name="Google Shape;35;p6"/>
          <p:cNvSpPr txBox="1">
            <a:spLocks noGrp="1"/>
          </p:cNvSpPr>
          <p:nvPr>
            <p:ph type="title"/>
          </p:nvPr>
        </p:nvSpPr>
        <p:spPr>
          <a:xfrm>
            <a:off x="430800" y="1889700"/>
            <a:ext cx="8282400" cy="151659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1pPr>
            <a:lvl2pPr marR="0" lvl="1"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9pPr>
          </a:lstStyle>
          <a:p>
            <a:endParaRPr/>
          </a:p>
        </p:txBody>
      </p:sp>
      <p:sp>
        <p:nvSpPr>
          <p:cNvPr id="36" name="Google Shape;36;p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1531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
        <p:cNvGrpSpPr/>
        <p:nvPr/>
      </p:nvGrpSpPr>
      <p:grpSpPr>
        <a:xfrm>
          <a:off x="0" y="0"/>
          <a:ext cx="0" cy="0"/>
          <a:chOff x="0" y="0"/>
          <a:chExt cx="0" cy="0"/>
        </a:xfrm>
      </p:grpSpPr>
      <p:sp>
        <p:nvSpPr>
          <p:cNvPr id="16" name="Google Shape;16;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
          <p:cNvSpPr txBox="1">
            <a:spLocks noGrp="1"/>
          </p:cNvSpPr>
          <p:nvPr>
            <p:ph type="body" idx="1"/>
          </p:nvPr>
        </p:nvSpPr>
        <p:spPr>
          <a:xfrm>
            <a:off x="457200" y="1200152"/>
            <a:ext cx="4038600" cy="3394472"/>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lt1"/>
              </a:buClr>
              <a:buSzPts val="2800"/>
              <a:buChar char="•"/>
              <a:defRPr sz="2100"/>
            </a:lvl1pPr>
            <a:lvl2pPr marL="685800" lvl="1" indent="-285750" algn="l">
              <a:lnSpc>
                <a:spcPct val="100000"/>
              </a:lnSpc>
              <a:spcBef>
                <a:spcPts val="360"/>
              </a:spcBef>
              <a:spcAft>
                <a:spcPts val="0"/>
              </a:spcAft>
              <a:buClr>
                <a:schemeClr val="lt1"/>
              </a:buClr>
              <a:buSzPts val="2400"/>
              <a:buChar char="–"/>
              <a:defRPr sz="1800"/>
            </a:lvl2pPr>
            <a:lvl3pPr marL="1028700" lvl="2" indent="-266700" algn="l">
              <a:lnSpc>
                <a:spcPct val="100000"/>
              </a:lnSpc>
              <a:spcBef>
                <a:spcPts val="300"/>
              </a:spcBef>
              <a:spcAft>
                <a:spcPts val="0"/>
              </a:spcAft>
              <a:buClr>
                <a:schemeClr val="lt1"/>
              </a:buClr>
              <a:buSzPts val="2000"/>
              <a:buChar char="•"/>
              <a:defRPr sz="1500"/>
            </a:lvl3pPr>
            <a:lvl4pPr marL="1371600" lvl="3" indent="-257175" algn="l">
              <a:lnSpc>
                <a:spcPct val="100000"/>
              </a:lnSpc>
              <a:spcBef>
                <a:spcPts val="270"/>
              </a:spcBef>
              <a:spcAft>
                <a:spcPts val="0"/>
              </a:spcAft>
              <a:buClr>
                <a:schemeClr val="lt1"/>
              </a:buClr>
              <a:buSzPts val="1800"/>
              <a:buChar char="–"/>
              <a:defRPr sz="1350"/>
            </a:lvl4pPr>
            <a:lvl5pPr marL="1714500" lvl="4" indent="-257175" algn="l">
              <a:lnSpc>
                <a:spcPct val="100000"/>
              </a:lnSpc>
              <a:spcBef>
                <a:spcPts val="270"/>
              </a:spcBef>
              <a:spcAft>
                <a:spcPts val="0"/>
              </a:spcAft>
              <a:buClr>
                <a:schemeClr val="lt1"/>
              </a:buClr>
              <a:buSzPts val="1800"/>
              <a:buChar char="»"/>
              <a:defRPr sz="1350"/>
            </a:lvl5pPr>
            <a:lvl6pPr marL="2057400" lvl="5" indent="-257175" algn="l">
              <a:lnSpc>
                <a:spcPct val="100000"/>
              </a:lnSpc>
              <a:spcBef>
                <a:spcPts val="270"/>
              </a:spcBef>
              <a:spcAft>
                <a:spcPts val="0"/>
              </a:spcAft>
              <a:buClr>
                <a:schemeClr val="lt1"/>
              </a:buClr>
              <a:buSzPts val="1800"/>
              <a:buChar char="•"/>
              <a:defRPr sz="1350"/>
            </a:lvl6pPr>
            <a:lvl7pPr marL="2400300" lvl="6" indent="-257175" algn="l">
              <a:lnSpc>
                <a:spcPct val="100000"/>
              </a:lnSpc>
              <a:spcBef>
                <a:spcPts val="270"/>
              </a:spcBef>
              <a:spcAft>
                <a:spcPts val="0"/>
              </a:spcAft>
              <a:buClr>
                <a:schemeClr val="lt1"/>
              </a:buClr>
              <a:buSzPts val="1800"/>
              <a:buChar char="•"/>
              <a:defRPr sz="1350"/>
            </a:lvl7pPr>
            <a:lvl8pPr marL="2743200" lvl="7" indent="-257175" algn="l">
              <a:lnSpc>
                <a:spcPct val="100000"/>
              </a:lnSpc>
              <a:spcBef>
                <a:spcPts val="270"/>
              </a:spcBef>
              <a:spcAft>
                <a:spcPts val="0"/>
              </a:spcAft>
              <a:buClr>
                <a:schemeClr val="lt1"/>
              </a:buClr>
              <a:buSzPts val="1800"/>
              <a:buChar char="•"/>
              <a:defRPr sz="1350"/>
            </a:lvl8pPr>
            <a:lvl9pPr marL="3086100" lvl="8" indent="-257175" algn="l">
              <a:lnSpc>
                <a:spcPct val="100000"/>
              </a:lnSpc>
              <a:spcBef>
                <a:spcPts val="270"/>
              </a:spcBef>
              <a:spcAft>
                <a:spcPts val="0"/>
              </a:spcAft>
              <a:buClr>
                <a:schemeClr val="lt1"/>
              </a:buClr>
              <a:buSzPts val="1800"/>
              <a:buChar char="•"/>
              <a:defRPr sz="1350"/>
            </a:lvl9pPr>
          </a:lstStyle>
          <a:p>
            <a:endParaRPr/>
          </a:p>
        </p:txBody>
      </p:sp>
      <p:sp>
        <p:nvSpPr>
          <p:cNvPr id="18" name="Google Shape;18;p7"/>
          <p:cNvSpPr txBox="1">
            <a:spLocks noGrp="1"/>
          </p:cNvSpPr>
          <p:nvPr>
            <p:ph type="body" idx="2"/>
          </p:nvPr>
        </p:nvSpPr>
        <p:spPr>
          <a:xfrm>
            <a:off x="4648200" y="1200152"/>
            <a:ext cx="4038600" cy="3394472"/>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lt1"/>
              </a:buClr>
              <a:buSzPts val="2800"/>
              <a:buChar char="•"/>
              <a:defRPr sz="2100"/>
            </a:lvl1pPr>
            <a:lvl2pPr marL="685800" lvl="1" indent="-285750" algn="l">
              <a:lnSpc>
                <a:spcPct val="100000"/>
              </a:lnSpc>
              <a:spcBef>
                <a:spcPts val="360"/>
              </a:spcBef>
              <a:spcAft>
                <a:spcPts val="0"/>
              </a:spcAft>
              <a:buClr>
                <a:schemeClr val="lt1"/>
              </a:buClr>
              <a:buSzPts val="2400"/>
              <a:buChar char="–"/>
              <a:defRPr sz="1800"/>
            </a:lvl2pPr>
            <a:lvl3pPr marL="1028700" lvl="2" indent="-266700" algn="l">
              <a:lnSpc>
                <a:spcPct val="100000"/>
              </a:lnSpc>
              <a:spcBef>
                <a:spcPts val="300"/>
              </a:spcBef>
              <a:spcAft>
                <a:spcPts val="0"/>
              </a:spcAft>
              <a:buClr>
                <a:schemeClr val="lt1"/>
              </a:buClr>
              <a:buSzPts val="2000"/>
              <a:buChar char="•"/>
              <a:defRPr sz="1500"/>
            </a:lvl3pPr>
            <a:lvl4pPr marL="1371600" lvl="3" indent="-257175" algn="l">
              <a:lnSpc>
                <a:spcPct val="100000"/>
              </a:lnSpc>
              <a:spcBef>
                <a:spcPts val="270"/>
              </a:spcBef>
              <a:spcAft>
                <a:spcPts val="0"/>
              </a:spcAft>
              <a:buClr>
                <a:schemeClr val="lt1"/>
              </a:buClr>
              <a:buSzPts val="1800"/>
              <a:buChar char="–"/>
              <a:defRPr sz="1350"/>
            </a:lvl4pPr>
            <a:lvl5pPr marL="1714500" lvl="4" indent="-257175" algn="l">
              <a:lnSpc>
                <a:spcPct val="100000"/>
              </a:lnSpc>
              <a:spcBef>
                <a:spcPts val="270"/>
              </a:spcBef>
              <a:spcAft>
                <a:spcPts val="0"/>
              </a:spcAft>
              <a:buClr>
                <a:schemeClr val="lt1"/>
              </a:buClr>
              <a:buSzPts val="1800"/>
              <a:buChar char="»"/>
              <a:defRPr sz="1350"/>
            </a:lvl5pPr>
            <a:lvl6pPr marL="2057400" lvl="5" indent="-257175" algn="l">
              <a:lnSpc>
                <a:spcPct val="100000"/>
              </a:lnSpc>
              <a:spcBef>
                <a:spcPts val="270"/>
              </a:spcBef>
              <a:spcAft>
                <a:spcPts val="0"/>
              </a:spcAft>
              <a:buClr>
                <a:schemeClr val="lt1"/>
              </a:buClr>
              <a:buSzPts val="1800"/>
              <a:buChar char="•"/>
              <a:defRPr sz="1350"/>
            </a:lvl6pPr>
            <a:lvl7pPr marL="2400300" lvl="6" indent="-257175" algn="l">
              <a:lnSpc>
                <a:spcPct val="100000"/>
              </a:lnSpc>
              <a:spcBef>
                <a:spcPts val="270"/>
              </a:spcBef>
              <a:spcAft>
                <a:spcPts val="0"/>
              </a:spcAft>
              <a:buClr>
                <a:schemeClr val="lt1"/>
              </a:buClr>
              <a:buSzPts val="1800"/>
              <a:buChar char="•"/>
              <a:defRPr sz="1350"/>
            </a:lvl7pPr>
            <a:lvl8pPr marL="2743200" lvl="7" indent="-257175" algn="l">
              <a:lnSpc>
                <a:spcPct val="100000"/>
              </a:lnSpc>
              <a:spcBef>
                <a:spcPts val="270"/>
              </a:spcBef>
              <a:spcAft>
                <a:spcPts val="0"/>
              </a:spcAft>
              <a:buClr>
                <a:schemeClr val="lt1"/>
              </a:buClr>
              <a:buSzPts val="1800"/>
              <a:buChar char="•"/>
              <a:defRPr sz="1350"/>
            </a:lvl8pPr>
            <a:lvl9pPr marL="3086100" lvl="8" indent="-257175" algn="l">
              <a:lnSpc>
                <a:spcPct val="100000"/>
              </a:lnSpc>
              <a:spcBef>
                <a:spcPts val="270"/>
              </a:spcBef>
              <a:spcAft>
                <a:spcPts val="0"/>
              </a:spcAft>
              <a:buClr>
                <a:schemeClr val="lt1"/>
              </a:buClr>
              <a:buSzPts val="1800"/>
              <a:buChar char="•"/>
              <a:defRPr sz="1350"/>
            </a:lvl9pPr>
          </a:lstStyle>
          <a:p>
            <a:endParaRPr/>
          </a:p>
        </p:txBody>
      </p:sp>
      <p:sp>
        <p:nvSpPr>
          <p:cNvPr id="19" name="Google Shape;19;p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lt1"/>
              </a:buClr>
              <a:buSzPts val="1800"/>
              <a:buChar char="•"/>
              <a:defRPr/>
            </a:lvl1pPr>
            <a:lvl2pPr marL="685800" lvl="1" indent="-257175" algn="l">
              <a:lnSpc>
                <a:spcPct val="100000"/>
              </a:lnSpc>
              <a:spcBef>
                <a:spcPts val="270"/>
              </a:spcBef>
              <a:spcAft>
                <a:spcPts val="0"/>
              </a:spcAft>
              <a:buClr>
                <a:schemeClr val="lt1"/>
              </a:buClr>
              <a:buSzPts val="1800"/>
              <a:buChar char="–"/>
              <a:defRPr/>
            </a:lvl2pPr>
            <a:lvl3pPr marL="1028700" lvl="2" indent="-257175" algn="l">
              <a:lnSpc>
                <a:spcPct val="100000"/>
              </a:lnSpc>
              <a:spcBef>
                <a:spcPts val="270"/>
              </a:spcBef>
              <a:spcAft>
                <a:spcPts val="0"/>
              </a:spcAft>
              <a:buClr>
                <a:schemeClr val="lt1"/>
              </a:buClr>
              <a:buSzPts val="1800"/>
              <a:buChar char="•"/>
              <a:defRPr/>
            </a:lvl3pPr>
            <a:lvl4pPr marL="1371600" lvl="3" indent="-257175" algn="l">
              <a:lnSpc>
                <a:spcPct val="100000"/>
              </a:lnSpc>
              <a:spcBef>
                <a:spcPts val="270"/>
              </a:spcBef>
              <a:spcAft>
                <a:spcPts val="0"/>
              </a:spcAft>
              <a:buClr>
                <a:schemeClr val="lt1"/>
              </a:buClr>
              <a:buSzPts val="1800"/>
              <a:buChar char="–"/>
              <a:defRPr/>
            </a:lvl4pPr>
            <a:lvl5pPr marL="1714500" lvl="4" indent="-257175" algn="l">
              <a:lnSpc>
                <a:spcPct val="100000"/>
              </a:lnSpc>
              <a:spcBef>
                <a:spcPts val="270"/>
              </a:spcBef>
              <a:spcAft>
                <a:spcPts val="0"/>
              </a:spcAft>
              <a:buClr>
                <a:schemeClr val="lt1"/>
              </a:buClr>
              <a:buSzPts val="1800"/>
              <a:buChar char="»"/>
              <a:defRPr/>
            </a:lvl5pPr>
            <a:lvl6pPr marL="2057400" lvl="5" indent="-257175" algn="l">
              <a:lnSpc>
                <a:spcPct val="100000"/>
              </a:lnSpc>
              <a:spcBef>
                <a:spcPts val="270"/>
              </a:spcBef>
              <a:spcAft>
                <a:spcPts val="0"/>
              </a:spcAft>
              <a:buClr>
                <a:schemeClr val="lt1"/>
              </a:buClr>
              <a:buSzPts val="1800"/>
              <a:buChar char="•"/>
              <a:defRPr/>
            </a:lvl6pPr>
            <a:lvl7pPr marL="2400300" lvl="6" indent="-257175" algn="l">
              <a:lnSpc>
                <a:spcPct val="100000"/>
              </a:lnSpc>
              <a:spcBef>
                <a:spcPts val="270"/>
              </a:spcBef>
              <a:spcAft>
                <a:spcPts val="0"/>
              </a:spcAft>
              <a:buClr>
                <a:schemeClr val="lt1"/>
              </a:buClr>
              <a:buSzPts val="1800"/>
              <a:buChar char="•"/>
              <a:defRPr/>
            </a:lvl7pPr>
            <a:lvl8pPr marL="2743200" lvl="7" indent="-257175" algn="l">
              <a:lnSpc>
                <a:spcPct val="100000"/>
              </a:lnSpc>
              <a:spcBef>
                <a:spcPts val="270"/>
              </a:spcBef>
              <a:spcAft>
                <a:spcPts val="0"/>
              </a:spcAft>
              <a:buClr>
                <a:schemeClr val="lt1"/>
              </a:buClr>
              <a:buSzPts val="1800"/>
              <a:buChar char="•"/>
              <a:defRPr/>
            </a:lvl8pPr>
            <a:lvl9pPr marL="3086100" lvl="8" indent="-257175" algn="l">
              <a:lnSpc>
                <a:spcPct val="100000"/>
              </a:lnSpc>
              <a:spcBef>
                <a:spcPts val="270"/>
              </a:spcBef>
              <a:spcAft>
                <a:spcPts val="0"/>
              </a:spcAft>
              <a:buClr>
                <a:schemeClr val="lt1"/>
              </a:buClr>
              <a:buSzPts val="1800"/>
              <a:buChar char="•"/>
              <a:defRPr/>
            </a:lvl9pPr>
          </a:lstStyle>
          <a:p>
            <a:endParaRPr/>
          </a:p>
        </p:txBody>
      </p:sp>
      <p:sp>
        <p:nvSpPr>
          <p:cNvPr id="25" name="Google Shape;25;p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8"/>
          <p:cNvSpPr txBox="1">
            <a:spLocks noGrp="1"/>
          </p:cNvSpPr>
          <p:nvPr>
            <p:ph type="ctrTitle"/>
          </p:nvPr>
        </p:nvSpPr>
        <p:spPr>
          <a:xfrm>
            <a:off x="685800" y="1597821"/>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chemeClr val="lt1"/>
              </a:buClr>
              <a:buSzPts val="3200"/>
              <a:buNone/>
              <a:defRPr>
                <a:solidFill>
                  <a:schemeClr val="lt1"/>
                </a:solidFill>
              </a:defRPr>
            </a:lvl1pPr>
            <a:lvl2pPr lvl="1" algn="ctr">
              <a:lnSpc>
                <a:spcPct val="100000"/>
              </a:lnSpc>
              <a:spcBef>
                <a:spcPts val="420"/>
              </a:spcBef>
              <a:spcAft>
                <a:spcPts val="0"/>
              </a:spcAft>
              <a:buClr>
                <a:schemeClr val="lt1"/>
              </a:buClr>
              <a:buSzPts val="2800"/>
              <a:buNone/>
              <a:defRPr>
                <a:solidFill>
                  <a:schemeClr val="lt1"/>
                </a:solidFill>
              </a:defRPr>
            </a:lvl2pPr>
            <a:lvl3pPr lvl="2" algn="ctr">
              <a:lnSpc>
                <a:spcPct val="100000"/>
              </a:lnSpc>
              <a:spcBef>
                <a:spcPts val="360"/>
              </a:spcBef>
              <a:spcAft>
                <a:spcPts val="0"/>
              </a:spcAft>
              <a:buClr>
                <a:schemeClr val="lt1"/>
              </a:buClr>
              <a:buSzPts val="2400"/>
              <a:buNone/>
              <a:defRPr>
                <a:solidFill>
                  <a:schemeClr val="lt1"/>
                </a:solidFill>
              </a:defRPr>
            </a:lvl3pPr>
            <a:lvl4pPr lvl="3" algn="ctr">
              <a:lnSpc>
                <a:spcPct val="100000"/>
              </a:lnSpc>
              <a:spcBef>
                <a:spcPts val="300"/>
              </a:spcBef>
              <a:spcAft>
                <a:spcPts val="0"/>
              </a:spcAft>
              <a:buClr>
                <a:schemeClr val="lt1"/>
              </a:buClr>
              <a:buSzPts val="2000"/>
              <a:buNone/>
              <a:defRPr>
                <a:solidFill>
                  <a:schemeClr val="lt1"/>
                </a:solidFill>
              </a:defRPr>
            </a:lvl4pPr>
            <a:lvl5pPr lvl="4" algn="ctr">
              <a:lnSpc>
                <a:spcPct val="100000"/>
              </a:lnSpc>
              <a:spcBef>
                <a:spcPts val="300"/>
              </a:spcBef>
              <a:spcAft>
                <a:spcPts val="0"/>
              </a:spcAft>
              <a:buClr>
                <a:schemeClr val="lt1"/>
              </a:buClr>
              <a:buSzPts val="2000"/>
              <a:buNone/>
              <a:defRPr>
                <a:solidFill>
                  <a:schemeClr val="lt1"/>
                </a:solidFill>
              </a:defRPr>
            </a:lvl5pPr>
            <a:lvl6pPr lvl="5" algn="ctr">
              <a:lnSpc>
                <a:spcPct val="100000"/>
              </a:lnSpc>
              <a:spcBef>
                <a:spcPts val="300"/>
              </a:spcBef>
              <a:spcAft>
                <a:spcPts val="0"/>
              </a:spcAft>
              <a:buClr>
                <a:schemeClr val="lt1"/>
              </a:buClr>
              <a:buSzPts val="2000"/>
              <a:buNone/>
              <a:defRPr>
                <a:solidFill>
                  <a:schemeClr val="lt1"/>
                </a:solidFill>
              </a:defRPr>
            </a:lvl6pPr>
            <a:lvl7pPr lvl="6" algn="ctr">
              <a:lnSpc>
                <a:spcPct val="100000"/>
              </a:lnSpc>
              <a:spcBef>
                <a:spcPts val="300"/>
              </a:spcBef>
              <a:spcAft>
                <a:spcPts val="0"/>
              </a:spcAft>
              <a:buClr>
                <a:schemeClr val="lt1"/>
              </a:buClr>
              <a:buSzPts val="2000"/>
              <a:buNone/>
              <a:defRPr>
                <a:solidFill>
                  <a:schemeClr val="lt1"/>
                </a:solidFill>
              </a:defRPr>
            </a:lvl7pPr>
            <a:lvl8pPr lvl="7" algn="ctr">
              <a:lnSpc>
                <a:spcPct val="100000"/>
              </a:lnSpc>
              <a:spcBef>
                <a:spcPts val="300"/>
              </a:spcBef>
              <a:spcAft>
                <a:spcPts val="0"/>
              </a:spcAft>
              <a:buClr>
                <a:schemeClr val="lt1"/>
              </a:buClr>
              <a:buSzPts val="2000"/>
              <a:buNone/>
              <a:defRPr>
                <a:solidFill>
                  <a:schemeClr val="lt1"/>
                </a:solidFill>
              </a:defRPr>
            </a:lvl8pPr>
            <a:lvl9pPr lvl="8" algn="ctr">
              <a:lnSpc>
                <a:spcPct val="100000"/>
              </a:lnSpc>
              <a:spcBef>
                <a:spcPts val="300"/>
              </a:spcBef>
              <a:spcAft>
                <a:spcPts val="0"/>
              </a:spcAft>
              <a:buClr>
                <a:schemeClr val="lt1"/>
              </a:buClr>
              <a:buSzPts val="2000"/>
              <a:buNone/>
              <a:defRPr>
                <a:solidFill>
                  <a:schemeClr val="lt1"/>
                </a:solidFill>
              </a:defRPr>
            </a:lvl9pPr>
          </a:lstStyle>
          <a:p>
            <a:endParaRPr/>
          </a:p>
        </p:txBody>
      </p:sp>
      <p:sp>
        <p:nvSpPr>
          <p:cNvPr id="31" name="Google Shape;31;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722313" y="3305177"/>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00"/>
              </a:spcBef>
              <a:spcAft>
                <a:spcPts val="0"/>
              </a:spcAft>
              <a:buClr>
                <a:schemeClr val="lt1"/>
              </a:buClr>
              <a:buSzPts val="2000"/>
              <a:buNone/>
              <a:defRPr sz="1500">
                <a:solidFill>
                  <a:schemeClr val="lt1"/>
                </a:solidFill>
              </a:defRPr>
            </a:lvl1pPr>
            <a:lvl2pPr marL="685800" lvl="1" indent="-171450" algn="l">
              <a:lnSpc>
                <a:spcPct val="100000"/>
              </a:lnSpc>
              <a:spcBef>
                <a:spcPts val="270"/>
              </a:spcBef>
              <a:spcAft>
                <a:spcPts val="0"/>
              </a:spcAft>
              <a:buClr>
                <a:schemeClr val="lt1"/>
              </a:buClr>
              <a:buSzPts val="1800"/>
              <a:buNone/>
              <a:defRPr sz="1350">
                <a:solidFill>
                  <a:schemeClr val="lt1"/>
                </a:solidFill>
              </a:defRPr>
            </a:lvl2pPr>
            <a:lvl3pPr marL="1028700" lvl="2" indent="-171450" algn="l">
              <a:lnSpc>
                <a:spcPct val="100000"/>
              </a:lnSpc>
              <a:spcBef>
                <a:spcPts val="240"/>
              </a:spcBef>
              <a:spcAft>
                <a:spcPts val="0"/>
              </a:spcAft>
              <a:buClr>
                <a:schemeClr val="lt1"/>
              </a:buClr>
              <a:buSzPts val="1600"/>
              <a:buNone/>
              <a:defRPr sz="1200">
                <a:solidFill>
                  <a:schemeClr val="lt1"/>
                </a:solidFill>
              </a:defRPr>
            </a:lvl3pPr>
            <a:lvl4pPr marL="1371600" lvl="3" indent="-171450" algn="l">
              <a:lnSpc>
                <a:spcPct val="100000"/>
              </a:lnSpc>
              <a:spcBef>
                <a:spcPts val="210"/>
              </a:spcBef>
              <a:spcAft>
                <a:spcPts val="0"/>
              </a:spcAft>
              <a:buClr>
                <a:schemeClr val="lt1"/>
              </a:buClr>
              <a:buSzPts val="1400"/>
              <a:buNone/>
              <a:defRPr sz="1050">
                <a:solidFill>
                  <a:schemeClr val="lt1"/>
                </a:solidFill>
              </a:defRPr>
            </a:lvl4pPr>
            <a:lvl5pPr marL="1714500" lvl="4" indent="-171450" algn="l">
              <a:lnSpc>
                <a:spcPct val="100000"/>
              </a:lnSpc>
              <a:spcBef>
                <a:spcPts val="210"/>
              </a:spcBef>
              <a:spcAft>
                <a:spcPts val="0"/>
              </a:spcAft>
              <a:buClr>
                <a:schemeClr val="lt1"/>
              </a:buClr>
              <a:buSzPts val="1400"/>
              <a:buNone/>
              <a:defRPr sz="1050">
                <a:solidFill>
                  <a:schemeClr val="lt1"/>
                </a:solidFill>
              </a:defRPr>
            </a:lvl5pPr>
            <a:lvl6pPr marL="2057400" lvl="5" indent="-171450" algn="l">
              <a:lnSpc>
                <a:spcPct val="100000"/>
              </a:lnSpc>
              <a:spcBef>
                <a:spcPts val="210"/>
              </a:spcBef>
              <a:spcAft>
                <a:spcPts val="0"/>
              </a:spcAft>
              <a:buClr>
                <a:schemeClr val="lt1"/>
              </a:buClr>
              <a:buSzPts val="1400"/>
              <a:buNone/>
              <a:defRPr sz="1050">
                <a:solidFill>
                  <a:schemeClr val="lt1"/>
                </a:solidFill>
              </a:defRPr>
            </a:lvl6pPr>
            <a:lvl7pPr marL="2400300" lvl="6" indent="-171450" algn="l">
              <a:lnSpc>
                <a:spcPct val="100000"/>
              </a:lnSpc>
              <a:spcBef>
                <a:spcPts val="210"/>
              </a:spcBef>
              <a:spcAft>
                <a:spcPts val="0"/>
              </a:spcAft>
              <a:buClr>
                <a:schemeClr val="lt1"/>
              </a:buClr>
              <a:buSzPts val="1400"/>
              <a:buNone/>
              <a:defRPr sz="1050">
                <a:solidFill>
                  <a:schemeClr val="lt1"/>
                </a:solidFill>
              </a:defRPr>
            </a:lvl7pPr>
            <a:lvl8pPr marL="2743200" lvl="7" indent="-171450" algn="l">
              <a:lnSpc>
                <a:spcPct val="100000"/>
              </a:lnSpc>
              <a:spcBef>
                <a:spcPts val="210"/>
              </a:spcBef>
              <a:spcAft>
                <a:spcPts val="0"/>
              </a:spcAft>
              <a:buClr>
                <a:schemeClr val="lt1"/>
              </a:buClr>
              <a:buSzPts val="1400"/>
              <a:buNone/>
              <a:defRPr sz="1050">
                <a:solidFill>
                  <a:schemeClr val="lt1"/>
                </a:solidFill>
              </a:defRPr>
            </a:lvl8pPr>
            <a:lvl9pPr marL="3086100" lvl="8" indent="-171450" algn="l">
              <a:lnSpc>
                <a:spcPct val="100000"/>
              </a:lnSpc>
              <a:spcBef>
                <a:spcPts val="210"/>
              </a:spcBef>
              <a:spcAft>
                <a:spcPts val="0"/>
              </a:spcAft>
              <a:buClr>
                <a:schemeClr val="lt1"/>
              </a:buClr>
              <a:buSzPts val="1400"/>
              <a:buNone/>
              <a:defRPr sz="1050">
                <a:solidFill>
                  <a:schemeClr val="lt1"/>
                </a:solidFill>
              </a:defRPr>
            </a:lvl9pPr>
          </a:lstStyle>
          <a:p>
            <a:endParaRPr/>
          </a:p>
        </p:txBody>
      </p:sp>
      <p:sp>
        <p:nvSpPr>
          <p:cNvPr id="37" name="Google Shape;37;p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9" name="Picture 8">
            <a:extLst>
              <a:ext uri="{FF2B5EF4-FFF2-40B4-BE49-F238E27FC236}">
                <a16:creationId xmlns:a16="http://schemas.microsoft.com/office/drawing/2014/main" id="{E61DE326-C417-4046-B534-5E28E3C6CB5C}"/>
              </a:ext>
            </a:extLst>
          </p:cNvPr>
          <p:cNvPicPr>
            <a:picLocks noChangeAspect="1"/>
          </p:cNvPicPr>
          <p:nvPr userDrawn="1"/>
        </p:nvPicPr>
        <p:blipFill>
          <a:blip r:embed="rId3"/>
          <a:stretch>
            <a:fillRect/>
          </a:stretch>
        </p:blipFill>
        <p:spPr>
          <a:xfrm>
            <a:off x="568081" y="1792235"/>
            <a:ext cx="1600200" cy="139700"/>
          </a:xfrm>
          <a:prstGeom prst="rect">
            <a:avLst/>
          </a:prstGeom>
        </p:spPr>
      </p:pic>
      <p:sp>
        <p:nvSpPr>
          <p:cNvPr id="10" name="Title 2">
            <a:extLst>
              <a:ext uri="{FF2B5EF4-FFF2-40B4-BE49-F238E27FC236}">
                <a16:creationId xmlns:a16="http://schemas.microsoft.com/office/drawing/2014/main" id="{E828C18C-D018-1E4B-933A-DE5A8BAB9C3B}"/>
              </a:ext>
            </a:extLst>
          </p:cNvPr>
          <p:cNvSpPr>
            <a:spLocks noGrp="1"/>
          </p:cNvSpPr>
          <p:nvPr>
            <p:ph type="title" hasCustomPrompt="1"/>
          </p:nvPr>
        </p:nvSpPr>
        <p:spPr>
          <a:xfrm>
            <a:off x="460375" y="463527"/>
            <a:ext cx="8289178" cy="1189008"/>
          </a:xfrm>
          <a:prstGeom prst="rect">
            <a:avLst/>
          </a:prstGeom>
        </p:spPr>
        <p:txBody>
          <a:bodyPr anchor="b"/>
          <a:lstStyle>
            <a:lvl1pPr algn="l">
              <a:defRPr sz="4000" b="1" i="0" baseline="0">
                <a:solidFill>
                  <a:schemeClr val="tx2"/>
                </a:solidFill>
                <a:latin typeface="Encode Sans Normal Black" charset="0"/>
                <a:ea typeface="Encode Sans Normal Black" charset="0"/>
                <a:cs typeface="Encode Sans Normal Black" charset="0"/>
              </a:defRPr>
            </a:lvl1pPr>
          </a:lstStyle>
          <a:p>
            <a:r>
              <a:rPr lang="en-US" dirty="0"/>
              <a:t>UW COLLEGE OF THE ENVIRONMENT</a:t>
            </a:r>
          </a:p>
        </p:txBody>
      </p:sp>
      <p:sp>
        <p:nvSpPr>
          <p:cNvPr id="11" name="Text Placeholder 5">
            <a:extLst>
              <a:ext uri="{FF2B5EF4-FFF2-40B4-BE49-F238E27FC236}">
                <a16:creationId xmlns:a16="http://schemas.microsoft.com/office/drawing/2014/main" id="{0EFE1496-4F3D-474F-BC0E-E4C48988F6A0}"/>
              </a:ext>
            </a:extLst>
          </p:cNvPr>
          <p:cNvSpPr>
            <a:spLocks noGrp="1"/>
          </p:cNvSpPr>
          <p:nvPr>
            <p:ph type="body" sz="quarter" idx="12" hasCustomPrompt="1"/>
          </p:nvPr>
        </p:nvSpPr>
        <p:spPr>
          <a:xfrm>
            <a:off x="460375" y="2071635"/>
            <a:ext cx="8184662" cy="411171"/>
          </a:xfrm>
          <a:prstGeom prst="rect">
            <a:avLst/>
          </a:prstGeom>
        </p:spPr>
        <p:txBody>
          <a:bodyPr>
            <a:noAutofit/>
          </a:bodyPr>
          <a:lstStyle>
            <a:lvl1pPr marL="0" indent="0">
              <a:lnSpc>
                <a:spcPct val="90000"/>
              </a:lnSpc>
              <a:buNone/>
              <a:defRPr sz="2400" b="0" i="0" baseline="0">
                <a:solidFill>
                  <a:schemeClr val="tx2"/>
                </a:solidFill>
                <a:latin typeface="Uni Sans Regular" charset="0"/>
                <a:ea typeface="Uni Sans Regular" charset="0"/>
                <a:cs typeface="Uni Sans Regular"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24 PT.)</a:t>
            </a:r>
          </a:p>
        </p:txBody>
      </p:sp>
    </p:spTree>
    <p:extLst>
      <p:ext uri="{BB962C8B-B14F-4D97-AF65-F5344CB8AC3E}">
        <p14:creationId xmlns:p14="http://schemas.microsoft.com/office/powerpoint/2010/main" val="2748867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lt1"/>
              </a:buClr>
              <a:buSzPts val="2400"/>
              <a:buNone/>
              <a:defRPr sz="1800" b="1"/>
            </a:lvl1pPr>
            <a:lvl2pPr marL="685800" lvl="1" indent="-171450" algn="l">
              <a:lnSpc>
                <a:spcPct val="100000"/>
              </a:lnSpc>
              <a:spcBef>
                <a:spcPts val="300"/>
              </a:spcBef>
              <a:spcAft>
                <a:spcPts val="0"/>
              </a:spcAft>
              <a:buClr>
                <a:schemeClr val="lt1"/>
              </a:buClr>
              <a:buSzPts val="2000"/>
              <a:buNone/>
              <a:defRPr sz="1500" b="1"/>
            </a:lvl2pPr>
            <a:lvl3pPr marL="1028700" lvl="2" indent="-171450" algn="l">
              <a:lnSpc>
                <a:spcPct val="100000"/>
              </a:lnSpc>
              <a:spcBef>
                <a:spcPts val="270"/>
              </a:spcBef>
              <a:spcAft>
                <a:spcPts val="0"/>
              </a:spcAft>
              <a:buClr>
                <a:schemeClr val="lt1"/>
              </a:buClr>
              <a:buSzPts val="1800"/>
              <a:buNone/>
              <a:defRPr sz="1350" b="1"/>
            </a:lvl3pPr>
            <a:lvl4pPr marL="1371600" lvl="3" indent="-171450" algn="l">
              <a:lnSpc>
                <a:spcPct val="100000"/>
              </a:lnSpc>
              <a:spcBef>
                <a:spcPts val="240"/>
              </a:spcBef>
              <a:spcAft>
                <a:spcPts val="0"/>
              </a:spcAft>
              <a:buClr>
                <a:schemeClr val="lt1"/>
              </a:buClr>
              <a:buSzPts val="1600"/>
              <a:buNone/>
              <a:defRPr sz="1200" b="1"/>
            </a:lvl4pPr>
            <a:lvl5pPr marL="1714500" lvl="4" indent="-171450" algn="l">
              <a:lnSpc>
                <a:spcPct val="100000"/>
              </a:lnSpc>
              <a:spcBef>
                <a:spcPts val="240"/>
              </a:spcBef>
              <a:spcAft>
                <a:spcPts val="0"/>
              </a:spcAft>
              <a:buClr>
                <a:schemeClr val="lt1"/>
              </a:buClr>
              <a:buSzPts val="1600"/>
              <a:buNone/>
              <a:defRPr sz="1200" b="1"/>
            </a:lvl5pPr>
            <a:lvl6pPr marL="2057400" lvl="5" indent="-171450" algn="l">
              <a:lnSpc>
                <a:spcPct val="100000"/>
              </a:lnSpc>
              <a:spcBef>
                <a:spcPts val="240"/>
              </a:spcBef>
              <a:spcAft>
                <a:spcPts val="0"/>
              </a:spcAft>
              <a:buClr>
                <a:schemeClr val="lt1"/>
              </a:buClr>
              <a:buSzPts val="1600"/>
              <a:buNone/>
              <a:defRPr sz="1200" b="1"/>
            </a:lvl6pPr>
            <a:lvl7pPr marL="2400300" lvl="6" indent="-171450" algn="l">
              <a:lnSpc>
                <a:spcPct val="100000"/>
              </a:lnSpc>
              <a:spcBef>
                <a:spcPts val="240"/>
              </a:spcBef>
              <a:spcAft>
                <a:spcPts val="0"/>
              </a:spcAft>
              <a:buClr>
                <a:schemeClr val="lt1"/>
              </a:buClr>
              <a:buSzPts val="1600"/>
              <a:buNone/>
              <a:defRPr sz="1200" b="1"/>
            </a:lvl7pPr>
            <a:lvl8pPr marL="2743200" lvl="7" indent="-171450" algn="l">
              <a:lnSpc>
                <a:spcPct val="100000"/>
              </a:lnSpc>
              <a:spcBef>
                <a:spcPts val="240"/>
              </a:spcBef>
              <a:spcAft>
                <a:spcPts val="0"/>
              </a:spcAft>
              <a:buClr>
                <a:schemeClr val="lt1"/>
              </a:buClr>
              <a:buSzPts val="1600"/>
              <a:buNone/>
              <a:defRPr sz="1200" b="1"/>
            </a:lvl8pPr>
            <a:lvl9pPr marL="3086100" lvl="8" indent="-171450" algn="l">
              <a:lnSpc>
                <a:spcPct val="100000"/>
              </a:lnSpc>
              <a:spcBef>
                <a:spcPts val="240"/>
              </a:spcBef>
              <a:spcAft>
                <a:spcPts val="0"/>
              </a:spcAft>
              <a:buClr>
                <a:schemeClr val="lt1"/>
              </a:buClr>
              <a:buSzPts val="1600"/>
              <a:buNone/>
              <a:defRPr sz="1200" b="1"/>
            </a:lvl9pPr>
          </a:lstStyle>
          <a:p>
            <a:endParaRPr/>
          </a:p>
        </p:txBody>
      </p:sp>
      <p:sp>
        <p:nvSpPr>
          <p:cNvPr id="43" name="Google Shape;43;p1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lt1"/>
              </a:buClr>
              <a:buSzPts val="2400"/>
              <a:buChar char="•"/>
              <a:defRPr sz="1800"/>
            </a:lvl1pPr>
            <a:lvl2pPr marL="685800" lvl="1" indent="-266700" algn="l">
              <a:lnSpc>
                <a:spcPct val="100000"/>
              </a:lnSpc>
              <a:spcBef>
                <a:spcPts val="300"/>
              </a:spcBef>
              <a:spcAft>
                <a:spcPts val="0"/>
              </a:spcAft>
              <a:buClr>
                <a:schemeClr val="lt1"/>
              </a:buClr>
              <a:buSzPts val="2000"/>
              <a:buChar char="–"/>
              <a:defRPr sz="1500"/>
            </a:lvl2pPr>
            <a:lvl3pPr marL="1028700" lvl="2" indent="-257175" algn="l">
              <a:lnSpc>
                <a:spcPct val="100000"/>
              </a:lnSpc>
              <a:spcBef>
                <a:spcPts val="270"/>
              </a:spcBef>
              <a:spcAft>
                <a:spcPts val="0"/>
              </a:spcAft>
              <a:buClr>
                <a:schemeClr val="lt1"/>
              </a:buClr>
              <a:buSzPts val="1800"/>
              <a:buChar char="•"/>
              <a:defRPr sz="1350"/>
            </a:lvl3pPr>
            <a:lvl4pPr marL="1371600" lvl="3" indent="-247650" algn="l">
              <a:lnSpc>
                <a:spcPct val="100000"/>
              </a:lnSpc>
              <a:spcBef>
                <a:spcPts val="240"/>
              </a:spcBef>
              <a:spcAft>
                <a:spcPts val="0"/>
              </a:spcAft>
              <a:buClr>
                <a:schemeClr val="lt1"/>
              </a:buClr>
              <a:buSzPts val="1600"/>
              <a:buChar char="–"/>
              <a:defRPr sz="1200"/>
            </a:lvl4pPr>
            <a:lvl5pPr marL="1714500" lvl="4" indent="-247650" algn="l">
              <a:lnSpc>
                <a:spcPct val="100000"/>
              </a:lnSpc>
              <a:spcBef>
                <a:spcPts val="240"/>
              </a:spcBef>
              <a:spcAft>
                <a:spcPts val="0"/>
              </a:spcAft>
              <a:buClr>
                <a:schemeClr val="lt1"/>
              </a:buClr>
              <a:buSzPts val="1600"/>
              <a:buChar char="»"/>
              <a:defRPr sz="1200"/>
            </a:lvl5pPr>
            <a:lvl6pPr marL="2057400" lvl="5" indent="-247650" algn="l">
              <a:lnSpc>
                <a:spcPct val="100000"/>
              </a:lnSpc>
              <a:spcBef>
                <a:spcPts val="240"/>
              </a:spcBef>
              <a:spcAft>
                <a:spcPts val="0"/>
              </a:spcAft>
              <a:buClr>
                <a:schemeClr val="lt1"/>
              </a:buClr>
              <a:buSzPts val="1600"/>
              <a:buChar char="•"/>
              <a:defRPr sz="1200"/>
            </a:lvl6pPr>
            <a:lvl7pPr marL="2400300" lvl="6" indent="-247650" algn="l">
              <a:lnSpc>
                <a:spcPct val="100000"/>
              </a:lnSpc>
              <a:spcBef>
                <a:spcPts val="240"/>
              </a:spcBef>
              <a:spcAft>
                <a:spcPts val="0"/>
              </a:spcAft>
              <a:buClr>
                <a:schemeClr val="lt1"/>
              </a:buClr>
              <a:buSzPts val="1600"/>
              <a:buChar char="•"/>
              <a:defRPr sz="1200"/>
            </a:lvl7pPr>
            <a:lvl8pPr marL="2743200" lvl="7" indent="-247650" algn="l">
              <a:lnSpc>
                <a:spcPct val="100000"/>
              </a:lnSpc>
              <a:spcBef>
                <a:spcPts val="240"/>
              </a:spcBef>
              <a:spcAft>
                <a:spcPts val="0"/>
              </a:spcAft>
              <a:buClr>
                <a:schemeClr val="lt1"/>
              </a:buClr>
              <a:buSzPts val="1600"/>
              <a:buChar char="•"/>
              <a:defRPr sz="1200"/>
            </a:lvl8pPr>
            <a:lvl9pPr marL="3086100" lvl="8" indent="-247650" algn="l">
              <a:lnSpc>
                <a:spcPct val="100000"/>
              </a:lnSpc>
              <a:spcBef>
                <a:spcPts val="240"/>
              </a:spcBef>
              <a:spcAft>
                <a:spcPts val="0"/>
              </a:spcAft>
              <a:buClr>
                <a:schemeClr val="lt1"/>
              </a:buClr>
              <a:buSzPts val="1600"/>
              <a:buChar char="•"/>
              <a:defRPr sz="1200"/>
            </a:lvl9pPr>
          </a:lstStyle>
          <a:p>
            <a:endParaRPr/>
          </a:p>
        </p:txBody>
      </p:sp>
      <p:sp>
        <p:nvSpPr>
          <p:cNvPr id="44" name="Google Shape;44;p10"/>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lt1"/>
              </a:buClr>
              <a:buSzPts val="2400"/>
              <a:buNone/>
              <a:defRPr sz="1800" b="1"/>
            </a:lvl1pPr>
            <a:lvl2pPr marL="685800" lvl="1" indent="-171450" algn="l">
              <a:lnSpc>
                <a:spcPct val="100000"/>
              </a:lnSpc>
              <a:spcBef>
                <a:spcPts val="300"/>
              </a:spcBef>
              <a:spcAft>
                <a:spcPts val="0"/>
              </a:spcAft>
              <a:buClr>
                <a:schemeClr val="lt1"/>
              </a:buClr>
              <a:buSzPts val="2000"/>
              <a:buNone/>
              <a:defRPr sz="1500" b="1"/>
            </a:lvl2pPr>
            <a:lvl3pPr marL="1028700" lvl="2" indent="-171450" algn="l">
              <a:lnSpc>
                <a:spcPct val="100000"/>
              </a:lnSpc>
              <a:spcBef>
                <a:spcPts val="270"/>
              </a:spcBef>
              <a:spcAft>
                <a:spcPts val="0"/>
              </a:spcAft>
              <a:buClr>
                <a:schemeClr val="lt1"/>
              </a:buClr>
              <a:buSzPts val="1800"/>
              <a:buNone/>
              <a:defRPr sz="1350" b="1"/>
            </a:lvl3pPr>
            <a:lvl4pPr marL="1371600" lvl="3" indent="-171450" algn="l">
              <a:lnSpc>
                <a:spcPct val="100000"/>
              </a:lnSpc>
              <a:spcBef>
                <a:spcPts val="240"/>
              </a:spcBef>
              <a:spcAft>
                <a:spcPts val="0"/>
              </a:spcAft>
              <a:buClr>
                <a:schemeClr val="lt1"/>
              </a:buClr>
              <a:buSzPts val="1600"/>
              <a:buNone/>
              <a:defRPr sz="1200" b="1"/>
            </a:lvl4pPr>
            <a:lvl5pPr marL="1714500" lvl="4" indent="-171450" algn="l">
              <a:lnSpc>
                <a:spcPct val="100000"/>
              </a:lnSpc>
              <a:spcBef>
                <a:spcPts val="240"/>
              </a:spcBef>
              <a:spcAft>
                <a:spcPts val="0"/>
              </a:spcAft>
              <a:buClr>
                <a:schemeClr val="lt1"/>
              </a:buClr>
              <a:buSzPts val="1600"/>
              <a:buNone/>
              <a:defRPr sz="1200" b="1"/>
            </a:lvl5pPr>
            <a:lvl6pPr marL="2057400" lvl="5" indent="-171450" algn="l">
              <a:lnSpc>
                <a:spcPct val="100000"/>
              </a:lnSpc>
              <a:spcBef>
                <a:spcPts val="240"/>
              </a:spcBef>
              <a:spcAft>
                <a:spcPts val="0"/>
              </a:spcAft>
              <a:buClr>
                <a:schemeClr val="lt1"/>
              </a:buClr>
              <a:buSzPts val="1600"/>
              <a:buNone/>
              <a:defRPr sz="1200" b="1"/>
            </a:lvl6pPr>
            <a:lvl7pPr marL="2400300" lvl="6" indent="-171450" algn="l">
              <a:lnSpc>
                <a:spcPct val="100000"/>
              </a:lnSpc>
              <a:spcBef>
                <a:spcPts val="240"/>
              </a:spcBef>
              <a:spcAft>
                <a:spcPts val="0"/>
              </a:spcAft>
              <a:buClr>
                <a:schemeClr val="lt1"/>
              </a:buClr>
              <a:buSzPts val="1600"/>
              <a:buNone/>
              <a:defRPr sz="1200" b="1"/>
            </a:lvl7pPr>
            <a:lvl8pPr marL="2743200" lvl="7" indent="-171450" algn="l">
              <a:lnSpc>
                <a:spcPct val="100000"/>
              </a:lnSpc>
              <a:spcBef>
                <a:spcPts val="240"/>
              </a:spcBef>
              <a:spcAft>
                <a:spcPts val="0"/>
              </a:spcAft>
              <a:buClr>
                <a:schemeClr val="lt1"/>
              </a:buClr>
              <a:buSzPts val="1600"/>
              <a:buNone/>
              <a:defRPr sz="1200" b="1"/>
            </a:lvl8pPr>
            <a:lvl9pPr marL="3086100" lvl="8" indent="-171450" algn="l">
              <a:lnSpc>
                <a:spcPct val="100000"/>
              </a:lnSpc>
              <a:spcBef>
                <a:spcPts val="240"/>
              </a:spcBef>
              <a:spcAft>
                <a:spcPts val="0"/>
              </a:spcAft>
              <a:buClr>
                <a:schemeClr val="lt1"/>
              </a:buClr>
              <a:buSzPts val="1600"/>
              <a:buNone/>
              <a:defRPr sz="1200" b="1"/>
            </a:lvl9pPr>
          </a:lstStyle>
          <a:p>
            <a:endParaRPr/>
          </a:p>
        </p:txBody>
      </p:sp>
      <p:sp>
        <p:nvSpPr>
          <p:cNvPr id="45" name="Google Shape;45;p10"/>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lt1"/>
              </a:buClr>
              <a:buSzPts val="2400"/>
              <a:buChar char="•"/>
              <a:defRPr sz="1800"/>
            </a:lvl1pPr>
            <a:lvl2pPr marL="685800" lvl="1" indent="-266700" algn="l">
              <a:lnSpc>
                <a:spcPct val="100000"/>
              </a:lnSpc>
              <a:spcBef>
                <a:spcPts val="300"/>
              </a:spcBef>
              <a:spcAft>
                <a:spcPts val="0"/>
              </a:spcAft>
              <a:buClr>
                <a:schemeClr val="lt1"/>
              </a:buClr>
              <a:buSzPts val="2000"/>
              <a:buChar char="–"/>
              <a:defRPr sz="1500"/>
            </a:lvl2pPr>
            <a:lvl3pPr marL="1028700" lvl="2" indent="-257175" algn="l">
              <a:lnSpc>
                <a:spcPct val="100000"/>
              </a:lnSpc>
              <a:spcBef>
                <a:spcPts val="270"/>
              </a:spcBef>
              <a:spcAft>
                <a:spcPts val="0"/>
              </a:spcAft>
              <a:buClr>
                <a:schemeClr val="lt1"/>
              </a:buClr>
              <a:buSzPts val="1800"/>
              <a:buChar char="•"/>
              <a:defRPr sz="1350"/>
            </a:lvl3pPr>
            <a:lvl4pPr marL="1371600" lvl="3" indent="-247650" algn="l">
              <a:lnSpc>
                <a:spcPct val="100000"/>
              </a:lnSpc>
              <a:spcBef>
                <a:spcPts val="240"/>
              </a:spcBef>
              <a:spcAft>
                <a:spcPts val="0"/>
              </a:spcAft>
              <a:buClr>
                <a:schemeClr val="lt1"/>
              </a:buClr>
              <a:buSzPts val="1600"/>
              <a:buChar char="–"/>
              <a:defRPr sz="1200"/>
            </a:lvl4pPr>
            <a:lvl5pPr marL="1714500" lvl="4" indent="-247650" algn="l">
              <a:lnSpc>
                <a:spcPct val="100000"/>
              </a:lnSpc>
              <a:spcBef>
                <a:spcPts val="240"/>
              </a:spcBef>
              <a:spcAft>
                <a:spcPts val="0"/>
              </a:spcAft>
              <a:buClr>
                <a:schemeClr val="lt1"/>
              </a:buClr>
              <a:buSzPts val="1600"/>
              <a:buChar char="»"/>
              <a:defRPr sz="1200"/>
            </a:lvl5pPr>
            <a:lvl6pPr marL="2057400" lvl="5" indent="-247650" algn="l">
              <a:lnSpc>
                <a:spcPct val="100000"/>
              </a:lnSpc>
              <a:spcBef>
                <a:spcPts val="240"/>
              </a:spcBef>
              <a:spcAft>
                <a:spcPts val="0"/>
              </a:spcAft>
              <a:buClr>
                <a:schemeClr val="lt1"/>
              </a:buClr>
              <a:buSzPts val="1600"/>
              <a:buChar char="•"/>
              <a:defRPr sz="1200"/>
            </a:lvl6pPr>
            <a:lvl7pPr marL="2400300" lvl="6" indent="-247650" algn="l">
              <a:lnSpc>
                <a:spcPct val="100000"/>
              </a:lnSpc>
              <a:spcBef>
                <a:spcPts val="240"/>
              </a:spcBef>
              <a:spcAft>
                <a:spcPts val="0"/>
              </a:spcAft>
              <a:buClr>
                <a:schemeClr val="lt1"/>
              </a:buClr>
              <a:buSzPts val="1600"/>
              <a:buChar char="•"/>
              <a:defRPr sz="1200"/>
            </a:lvl7pPr>
            <a:lvl8pPr marL="2743200" lvl="7" indent="-247650" algn="l">
              <a:lnSpc>
                <a:spcPct val="100000"/>
              </a:lnSpc>
              <a:spcBef>
                <a:spcPts val="240"/>
              </a:spcBef>
              <a:spcAft>
                <a:spcPts val="0"/>
              </a:spcAft>
              <a:buClr>
                <a:schemeClr val="lt1"/>
              </a:buClr>
              <a:buSzPts val="1600"/>
              <a:buChar char="•"/>
              <a:defRPr sz="1200"/>
            </a:lvl8pPr>
            <a:lvl9pPr marL="3086100" lvl="8" indent="-247650" algn="l">
              <a:lnSpc>
                <a:spcPct val="100000"/>
              </a:lnSpc>
              <a:spcBef>
                <a:spcPts val="240"/>
              </a:spcBef>
              <a:spcAft>
                <a:spcPts val="0"/>
              </a:spcAft>
              <a:buClr>
                <a:schemeClr val="lt1"/>
              </a:buClr>
              <a:buSzPts val="1600"/>
              <a:buChar char="•"/>
              <a:defRPr sz="1200"/>
            </a:lvl9pPr>
          </a:lstStyle>
          <a:p>
            <a:endParaRPr/>
          </a:p>
        </p:txBody>
      </p:sp>
      <p:sp>
        <p:nvSpPr>
          <p:cNvPr id="46" name="Google Shape;46;p1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480"/>
              </a:spcBef>
              <a:spcAft>
                <a:spcPts val="0"/>
              </a:spcAft>
              <a:buClr>
                <a:schemeClr val="lt1"/>
              </a:buClr>
              <a:buSzPts val="3200"/>
              <a:buChar char="•"/>
              <a:defRPr sz="2400"/>
            </a:lvl1pPr>
            <a:lvl2pPr marL="685800" lvl="1" indent="-304800" algn="l">
              <a:lnSpc>
                <a:spcPct val="100000"/>
              </a:lnSpc>
              <a:spcBef>
                <a:spcPts val="420"/>
              </a:spcBef>
              <a:spcAft>
                <a:spcPts val="0"/>
              </a:spcAft>
              <a:buClr>
                <a:schemeClr val="lt1"/>
              </a:buClr>
              <a:buSzPts val="2800"/>
              <a:buChar char="–"/>
              <a:defRPr sz="2100"/>
            </a:lvl2pPr>
            <a:lvl3pPr marL="1028700" lvl="2" indent="-285750" algn="l">
              <a:lnSpc>
                <a:spcPct val="100000"/>
              </a:lnSpc>
              <a:spcBef>
                <a:spcPts val="360"/>
              </a:spcBef>
              <a:spcAft>
                <a:spcPts val="0"/>
              </a:spcAft>
              <a:buClr>
                <a:schemeClr val="lt1"/>
              </a:buClr>
              <a:buSzPts val="2400"/>
              <a:buChar char="•"/>
              <a:defRPr sz="1800"/>
            </a:lvl3pPr>
            <a:lvl4pPr marL="1371600" lvl="3" indent="-266700" algn="l">
              <a:lnSpc>
                <a:spcPct val="100000"/>
              </a:lnSpc>
              <a:spcBef>
                <a:spcPts val="300"/>
              </a:spcBef>
              <a:spcAft>
                <a:spcPts val="0"/>
              </a:spcAft>
              <a:buClr>
                <a:schemeClr val="lt1"/>
              </a:buClr>
              <a:buSzPts val="2000"/>
              <a:buChar char="–"/>
              <a:defRPr sz="1500"/>
            </a:lvl4pPr>
            <a:lvl5pPr marL="1714500" lvl="4" indent="-266700" algn="l">
              <a:lnSpc>
                <a:spcPct val="100000"/>
              </a:lnSpc>
              <a:spcBef>
                <a:spcPts val="300"/>
              </a:spcBef>
              <a:spcAft>
                <a:spcPts val="0"/>
              </a:spcAft>
              <a:buClr>
                <a:schemeClr val="lt1"/>
              </a:buClr>
              <a:buSzPts val="2000"/>
              <a:buChar char="»"/>
              <a:defRPr sz="1500"/>
            </a:lvl5pPr>
            <a:lvl6pPr marL="2057400" lvl="5" indent="-266700" algn="l">
              <a:lnSpc>
                <a:spcPct val="100000"/>
              </a:lnSpc>
              <a:spcBef>
                <a:spcPts val="300"/>
              </a:spcBef>
              <a:spcAft>
                <a:spcPts val="0"/>
              </a:spcAft>
              <a:buClr>
                <a:schemeClr val="lt1"/>
              </a:buClr>
              <a:buSzPts val="2000"/>
              <a:buChar char="•"/>
              <a:defRPr sz="1500"/>
            </a:lvl6pPr>
            <a:lvl7pPr marL="2400300" lvl="6" indent="-266700" algn="l">
              <a:lnSpc>
                <a:spcPct val="100000"/>
              </a:lnSpc>
              <a:spcBef>
                <a:spcPts val="300"/>
              </a:spcBef>
              <a:spcAft>
                <a:spcPts val="0"/>
              </a:spcAft>
              <a:buClr>
                <a:schemeClr val="lt1"/>
              </a:buClr>
              <a:buSzPts val="2000"/>
              <a:buChar char="•"/>
              <a:defRPr sz="1500"/>
            </a:lvl7pPr>
            <a:lvl8pPr marL="2743200" lvl="7" indent="-266700" algn="l">
              <a:lnSpc>
                <a:spcPct val="100000"/>
              </a:lnSpc>
              <a:spcBef>
                <a:spcPts val="300"/>
              </a:spcBef>
              <a:spcAft>
                <a:spcPts val="0"/>
              </a:spcAft>
              <a:buClr>
                <a:schemeClr val="lt1"/>
              </a:buClr>
              <a:buSzPts val="2000"/>
              <a:buChar char="•"/>
              <a:defRPr sz="1500"/>
            </a:lvl8pPr>
            <a:lvl9pPr marL="3086100" lvl="8" indent="-266700" algn="l">
              <a:lnSpc>
                <a:spcPct val="100000"/>
              </a:lnSpc>
              <a:spcBef>
                <a:spcPts val="300"/>
              </a:spcBef>
              <a:spcAft>
                <a:spcPts val="0"/>
              </a:spcAft>
              <a:buClr>
                <a:schemeClr val="lt1"/>
              </a:buClr>
              <a:buSzPts val="2000"/>
              <a:buChar char="•"/>
              <a:defRPr sz="1500"/>
            </a:lvl9pPr>
          </a:lstStyle>
          <a:p>
            <a:endParaRPr/>
          </a:p>
        </p:txBody>
      </p:sp>
      <p:sp>
        <p:nvSpPr>
          <p:cNvPr id="61" name="Google Shape;61;p13"/>
          <p:cNvSpPr txBox="1">
            <a:spLocks noGrp="1"/>
          </p:cNvSpPr>
          <p:nvPr>
            <p:ph type="body" idx="2"/>
          </p:nvPr>
        </p:nvSpPr>
        <p:spPr>
          <a:xfrm>
            <a:off x="457202" y="1076327"/>
            <a:ext cx="3008313" cy="351829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lt1"/>
              </a:buClr>
              <a:buSzPts val="1400"/>
              <a:buNone/>
              <a:defRPr sz="1050"/>
            </a:lvl1pPr>
            <a:lvl2pPr marL="685800" lvl="1" indent="-171450" algn="l">
              <a:lnSpc>
                <a:spcPct val="100000"/>
              </a:lnSpc>
              <a:spcBef>
                <a:spcPts val="180"/>
              </a:spcBef>
              <a:spcAft>
                <a:spcPts val="0"/>
              </a:spcAft>
              <a:buClr>
                <a:schemeClr val="lt1"/>
              </a:buClr>
              <a:buSzPts val="1200"/>
              <a:buNone/>
              <a:defRPr sz="900"/>
            </a:lvl2pPr>
            <a:lvl3pPr marL="1028700" lvl="2" indent="-171450" algn="l">
              <a:lnSpc>
                <a:spcPct val="100000"/>
              </a:lnSpc>
              <a:spcBef>
                <a:spcPts val="150"/>
              </a:spcBef>
              <a:spcAft>
                <a:spcPts val="0"/>
              </a:spcAft>
              <a:buClr>
                <a:schemeClr val="lt1"/>
              </a:buClr>
              <a:buSzPts val="1000"/>
              <a:buNone/>
              <a:defRPr sz="750"/>
            </a:lvl3pPr>
            <a:lvl4pPr marL="1371600" lvl="3" indent="-171450" algn="l">
              <a:lnSpc>
                <a:spcPct val="100000"/>
              </a:lnSpc>
              <a:spcBef>
                <a:spcPts val="135"/>
              </a:spcBef>
              <a:spcAft>
                <a:spcPts val="0"/>
              </a:spcAft>
              <a:buClr>
                <a:schemeClr val="lt1"/>
              </a:buClr>
              <a:buSzPts val="900"/>
              <a:buNone/>
              <a:defRPr sz="675"/>
            </a:lvl4pPr>
            <a:lvl5pPr marL="1714500" lvl="4" indent="-171450" algn="l">
              <a:lnSpc>
                <a:spcPct val="100000"/>
              </a:lnSpc>
              <a:spcBef>
                <a:spcPts val="135"/>
              </a:spcBef>
              <a:spcAft>
                <a:spcPts val="0"/>
              </a:spcAft>
              <a:buClr>
                <a:schemeClr val="lt1"/>
              </a:buClr>
              <a:buSzPts val="900"/>
              <a:buNone/>
              <a:defRPr sz="675"/>
            </a:lvl5pPr>
            <a:lvl6pPr marL="2057400" lvl="5" indent="-171450" algn="l">
              <a:lnSpc>
                <a:spcPct val="100000"/>
              </a:lnSpc>
              <a:spcBef>
                <a:spcPts val="135"/>
              </a:spcBef>
              <a:spcAft>
                <a:spcPts val="0"/>
              </a:spcAft>
              <a:buClr>
                <a:schemeClr val="lt1"/>
              </a:buClr>
              <a:buSzPts val="900"/>
              <a:buNone/>
              <a:defRPr sz="675"/>
            </a:lvl6pPr>
            <a:lvl7pPr marL="2400300" lvl="6" indent="-171450" algn="l">
              <a:lnSpc>
                <a:spcPct val="100000"/>
              </a:lnSpc>
              <a:spcBef>
                <a:spcPts val="135"/>
              </a:spcBef>
              <a:spcAft>
                <a:spcPts val="0"/>
              </a:spcAft>
              <a:buClr>
                <a:schemeClr val="lt1"/>
              </a:buClr>
              <a:buSzPts val="900"/>
              <a:buNone/>
              <a:defRPr sz="675"/>
            </a:lvl7pPr>
            <a:lvl8pPr marL="2743200" lvl="7" indent="-171450" algn="l">
              <a:lnSpc>
                <a:spcPct val="100000"/>
              </a:lnSpc>
              <a:spcBef>
                <a:spcPts val="135"/>
              </a:spcBef>
              <a:spcAft>
                <a:spcPts val="0"/>
              </a:spcAft>
              <a:buClr>
                <a:schemeClr val="lt1"/>
              </a:buClr>
              <a:buSzPts val="900"/>
              <a:buNone/>
              <a:defRPr sz="675"/>
            </a:lvl8pPr>
            <a:lvl9pPr marL="3086100" lvl="8" indent="-171450" algn="l">
              <a:lnSpc>
                <a:spcPct val="100000"/>
              </a:lnSpc>
              <a:spcBef>
                <a:spcPts val="135"/>
              </a:spcBef>
              <a:spcAft>
                <a:spcPts val="0"/>
              </a:spcAft>
              <a:buClr>
                <a:schemeClr val="lt1"/>
              </a:buClr>
              <a:buSzPts val="900"/>
              <a:buNone/>
              <a:defRPr sz="675"/>
            </a:lvl9pPr>
          </a:lstStyle>
          <a:p>
            <a:endParaRPr/>
          </a:p>
        </p:txBody>
      </p:sp>
      <p:sp>
        <p:nvSpPr>
          <p:cNvPr id="62" name="Google Shape;62;p1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a:spLocks noGrp="1"/>
          </p:cNvSpPr>
          <p:nvPr>
            <p:ph type="pic" idx="2"/>
          </p:nvPr>
        </p:nvSpPr>
        <p:spPr>
          <a:xfrm>
            <a:off x="1792288" y="459581"/>
            <a:ext cx="5486400" cy="3086100"/>
          </a:xfrm>
          <a:prstGeom prst="rect">
            <a:avLst/>
          </a:prstGeom>
          <a:noFill/>
          <a:ln>
            <a:noFill/>
          </a:ln>
        </p:spPr>
      </p:sp>
      <p:sp>
        <p:nvSpPr>
          <p:cNvPr id="68" name="Google Shape;68;p14"/>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lt1"/>
              </a:buClr>
              <a:buSzPts val="1400"/>
              <a:buNone/>
              <a:defRPr sz="1050"/>
            </a:lvl1pPr>
            <a:lvl2pPr marL="685800" lvl="1" indent="-171450" algn="l">
              <a:lnSpc>
                <a:spcPct val="100000"/>
              </a:lnSpc>
              <a:spcBef>
                <a:spcPts val="180"/>
              </a:spcBef>
              <a:spcAft>
                <a:spcPts val="0"/>
              </a:spcAft>
              <a:buClr>
                <a:schemeClr val="lt1"/>
              </a:buClr>
              <a:buSzPts val="1200"/>
              <a:buNone/>
              <a:defRPr sz="900"/>
            </a:lvl2pPr>
            <a:lvl3pPr marL="1028700" lvl="2" indent="-171450" algn="l">
              <a:lnSpc>
                <a:spcPct val="100000"/>
              </a:lnSpc>
              <a:spcBef>
                <a:spcPts val="150"/>
              </a:spcBef>
              <a:spcAft>
                <a:spcPts val="0"/>
              </a:spcAft>
              <a:buClr>
                <a:schemeClr val="lt1"/>
              </a:buClr>
              <a:buSzPts val="1000"/>
              <a:buNone/>
              <a:defRPr sz="750"/>
            </a:lvl3pPr>
            <a:lvl4pPr marL="1371600" lvl="3" indent="-171450" algn="l">
              <a:lnSpc>
                <a:spcPct val="100000"/>
              </a:lnSpc>
              <a:spcBef>
                <a:spcPts val="135"/>
              </a:spcBef>
              <a:spcAft>
                <a:spcPts val="0"/>
              </a:spcAft>
              <a:buClr>
                <a:schemeClr val="lt1"/>
              </a:buClr>
              <a:buSzPts val="900"/>
              <a:buNone/>
              <a:defRPr sz="675"/>
            </a:lvl4pPr>
            <a:lvl5pPr marL="1714500" lvl="4" indent="-171450" algn="l">
              <a:lnSpc>
                <a:spcPct val="100000"/>
              </a:lnSpc>
              <a:spcBef>
                <a:spcPts val="135"/>
              </a:spcBef>
              <a:spcAft>
                <a:spcPts val="0"/>
              </a:spcAft>
              <a:buClr>
                <a:schemeClr val="lt1"/>
              </a:buClr>
              <a:buSzPts val="900"/>
              <a:buNone/>
              <a:defRPr sz="675"/>
            </a:lvl5pPr>
            <a:lvl6pPr marL="2057400" lvl="5" indent="-171450" algn="l">
              <a:lnSpc>
                <a:spcPct val="100000"/>
              </a:lnSpc>
              <a:spcBef>
                <a:spcPts val="135"/>
              </a:spcBef>
              <a:spcAft>
                <a:spcPts val="0"/>
              </a:spcAft>
              <a:buClr>
                <a:schemeClr val="lt1"/>
              </a:buClr>
              <a:buSzPts val="900"/>
              <a:buNone/>
              <a:defRPr sz="675"/>
            </a:lvl6pPr>
            <a:lvl7pPr marL="2400300" lvl="6" indent="-171450" algn="l">
              <a:lnSpc>
                <a:spcPct val="100000"/>
              </a:lnSpc>
              <a:spcBef>
                <a:spcPts val="135"/>
              </a:spcBef>
              <a:spcAft>
                <a:spcPts val="0"/>
              </a:spcAft>
              <a:buClr>
                <a:schemeClr val="lt1"/>
              </a:buClr>
              <a:buSzPts val="900"/>
              <a:buNone/>
              <a:defRPr sz="675"/>
            </a:lvl7pPr>
            <a:lvl8pPr marL="2743200" lvl="7" indent="-171450" algn="l">
              <a:lnSpc>
                <a:spcPct val="100000"/>
              </a:lnSpc>
              <a:spcBef>
                <a:spcPts val="135"/>
              </a:spcBef>
              <a:spcAft>
                <a:spcPts val="0"/>
              </a:spcAft>
              <a:buClr>
                <a:schemeClr val="lt1"/>
              </a:buClr>
              <a:buSzPts val="900"/>
              <a:buNone/>
              <a:defRPr sz="675"/>
            </a:lvl8pPr>
            <a:lvl9pPr marL="3086100" lvl="8" indent="-171450" algn="l">
              <a:lnSpc>
                <a:spcPct val="100000"/>
              </a:lnSpc>
              <a:spcBef>
                <a:spcPts val="135"/>
              </a:spcBef>
              <a:spcAft>
                <a:spcPts val="0"/>
              </a:spcAft>
              <a:buClr>
                <a:schemeClr val="lt1"/>
              </a:buClr>
              <a:buSzPts val="900"/>
              <a:buNone/>
              <a:defRPr sz="675"/>
            </a:lvl9pPr>
          </a:lstStyle>
          <a:p>
            <a:endParaRPr/>
          </a:p>
        </p:txBody>
      </p:sp>
      <p:sp>
        <p:nvSpPr>
          <p:cNvPr id="69" name="Google Shape;69;p1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5"/>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lt1"/>
              </a:buClr>
              <a:buSzPts val="1800"/>
              <a:buChar char="•"/>
              <a:defRPr/>
            </a:lvl1pPr>
            <a:lvl2pPr marL="685800" lvl="1" indent="-257175" algn="l">
              <a:lnSpc>
                <a:spcPct val="100000"/>
              </a:lnSpc>
              <a:spcBef>
                <a:spcPts val="270"/>
              </a:spcBef>
              <a:spcAft>
                <a:spcPts val="0"/>
              </a:spcAft>
              <a:buClr>
                <a:schemeClr val="lt1"/>
              </a:buClr>
              <a:buSzPts val="1800"/>
              <a:buChar char="–"/>
              <a:defRPr/>
            </a:lvl2pPr>
            <a:lvl3pPr marL="1028700" lvl="2" indent="-257175" algn="l">
              <a:lnSpc>
                <a:spcPct val="100000"/>
              </a:lnSpc>
              <a:spcBef>
                <a:spcPts val="270"/>
              </a:spcBef>
              <a:spcAft>
                <a:spcPts val="0"/>
              </a:spcAft>
              <a:buClr>
                <a:schemeClr val="lt1"/>
              </a:buClr>
              <a:buSzPts val="1800"/>
              <a:buChar char="•"/>
              <a:defRPr/>
            </a:lvl3pPr>
            <a:lvl4pPr marL="1371600" lvl="3" indent="-257175" algn="l">
              <a:lnSpc>
                <a:spcPct val="100000"/>
              </a:lnSpc>
              <a:spcBef>
                <a:spcPts val="270"/>
              </a:spcBef>
              <a:spcAft>
                <a:spcPts val="0"/>
              </a:spcAft>
              <a:buClr>
                <a:schemeClr val="lt1"/>
              </a:buClr>
              <a:buSzPts val="1800"/>
              <a:buChar char="–"/>
              <a:defRPr/>
            </a:lvl4pPr>
            <a:lvl5pPr marL="1714500" lvl="4" indent="-257175" algn="l">
              <a:lnSpc>
                <a:spcPct val="100000"/>
              </a:lnSpc>
              <a:spcBef>
                <a:spcPts val="270"/>
              </a:spcBef>
              <a:spcAft>
                <a:spcPts val="0"/>
              </a:spcAft>
              <a:buClr>
                <a:schemeClr val="lt1"/>
              </a:buClr>
              <a:buSzPts val="1800"/>
              <a:buChar char="»"/>
              <a:defRPr/>
            </a:lvl5pPr>
            <a:lvl6pPr marL="2057400" lvl="5" indent="-257175" algn="l">
              <a:lnSpc>
                <a:spcPct val="100000"/>
              </a:lnSpc>
              <a:spcBef>
                <a:spcPts val="270"/>
              </a:spcBef>
              <a:spcAft>
                <a:spcPts val="0"/>
              </a:spcAft>
              <a:buClr>
                <a:schemeClr val="lt1"/>
              </a:buClr>
              <a:buSzPts val="1800"/>
              <a:buChar char="•"/>
              <a:defRPr/>
            </a:lvl6pPr>
            <a:lvl7pPr marL="2400300" lvl="6" indent="-257175" algn="l">
              <a:lnSpc>
                <a:spcPct val="100000"/>
              </a:lnSpc>
              <a:spcBef>
                <a:spcPts val="270"/>
              </a:spcBef>
              <a:spcAft>
                <a:spcPts val="0"/>
              </a:spcAft>
              <a:buClr>
                <a:schemeClr val="lt1"/>
              </a:buClr>
              <a:buSzPts val="1800"/>
              <a:buChar char="•"/>
              <a:defRPr/>
            </a:lvl7pPr>
            <a:lvl8pPr marL="2743200" lvl="7" indent="-257175" algn="l">
              <a:lnSpc>
                <a:spcPct val="100000"/>
              </a:lnSpc>
              <a:spcBef>
                <a:spcPts val="270"/>
              </a:spcBef>
              <a:spcAft>
                <a:spcPts val="0"/>
              </a:spcAft>
              <a:buClr>
                <a:schemeClr val="lt1"/>
              </a:buClr>
              <a:buSzPts val="1800"/>
              <a:buChar char="•"/>
              <a:defRPr/>
            </a:lvl8pPr>
            <a:lvl9pPr marL="3086100" lvl="8" indent="-257175" algn="l">
              <a:lnSpc>
                <a:spcPct val="100000"/>
              </a:lnSpc>
              <a:spcBef>
                <a:spcPts val="270"/>
              </a:spcBef>
              <a:spcAft>
                <a:spcPts val="0"/>
              </a:spcAft>
              <a:buClr>
                <a:schemeClr val="lt1"/>
              </a:buClr>
              <a:buSzPts val="1800"/>
              <a:buChar char="•"/>
              <a:defRPr/>
            </a:lvl9pPr>
          </a:lstStyle>
          <a:p>
            <a:endParaRPr/>
          </a:p>
        </p:txBody>
      </p:sp>
      <p:sp>
        <p:nvSpPr>
          <p:cNvPr id="75" name="Google Shape;75;p1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5463779" y="1371600"/>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6"/>
          <p:cNvSpPr txBox="1">
            <a:spLocks noGrp="1"/>
          </p:cNvSpPr>
          <p:nvPr>
            <p:ph type="body" idx="1"/>
          </p:nvPr>
        </p:nvSpPr>
        <p:spPr>
          <a:xfrm rot="5400000">
            <a:off x="1272780" y="-609599"/>
            <a:ext cx="4388644" cy="60198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lt1"/>
              </a:buClr>
              <a:buSzPts val="1800"/>
              <a:buChar char="•"/>
              <a:defRPr/>
            </a:lvl1pPr>
            <a:lvl2pPr marL="685800" lvl="1" indent="-257175" algn="l">
              <a:lnSpc>
                <a:spcPct val="100000"/>
              </a:lnSpc>
              <a:spcBef>
                <a:spcPts val="270"/>
              </a:spcBef>
              <a:spcAft>
                <a:spcPts val="0"/>
              </a:spcAft>
              <a:buClr>
                <a:schemeClr val="lt1"/>
              </a:buClr>
              <a:buSzPts val="1800"/>
              <a:buChar char="–"/>
              <a:defRPr/>
            </a:lvl2pPr>
            <a:lvl3pPr marL="1028700" lvl="2" indent="-257175" algn="l">
              <a:lnSpc>
                <a:spcPct val="100000"/>
              </a:lnSpc>
              <a:spcBef>
                <a:spcPts val="270"/>
              </a:spcBef>
              <a:spcAft>
                <a:spcPts val="0"/>
              </a:spcAft>
              <a:buClr>
                <a:schemeClr val="lt1"/>
              </a:buClr>
              <a:buSzPts val="1800"/>
              <a:buChar char="•"/>
              <a:defRPr/>
            </a:lvl3pPr>
            <a:lvl4pPr marL="1371600" lvl="3" indent="-257175" algn="l">
              <a:lnSpc>
                <a:spcPct val="100000"/>
              </a:lnSpc>
              <a:spcBef>
                <a:spcPts val="270"/>
              </a:spcBef>
              <a:spcAft>
                <a:spcPts val="0"/>
              </a:spcAft>
              <a:buClr>
                <a:schemeClr val="lt1"/>
              </a:buClr>
              <a:buSzPts val="1800"/>
              <a:buChar char="–"/>
              <a:defRPr/>
            </a:lvl4pPr>
            <a:lvl5pPr marL="1714500" lvl="4" indent="-257175" algn="l">
              <a:lnSpc>
                <a:spcPct val="100000"/>
              </a:lnSpc>
              <a:spcBef>
                <a:spcPts val="270"/>
              </a:spcBef>
              <a:spcAft>
                <a:spcPts val="0"/>
              </a:spcAft>
              <a:buClr>
                <a:schemeClr val="lt1"/>
              </a:buClr>
              <a:buSzPts val="1800"/>
              <a:buChar char="»"/>
              <a:defRPr/>
            </a:lvl5pPr>
            <a:lvl6pPr marL="2057400" lvl="5" indent="-257175" algn="l">
              <a:lnSpc>
                <a:spcPct val="100000"/>
              </a:lnSpc>
              <a:spcBef>
                <a:spcPts val="270"/>
              </a:spcBef>
              <a:spcAft>
                <a:spcPts val="0"/>
              </a:spcAft>
              <a:buClr>
                <a:schemeClr val="lt1"/>
              </a:buClr>
              <a:buSzPts val="1800"/>
              <a:buChar char="•"/>
              <a:defRPr/>
            </a:lvl6pPr>
            <a:lvl7pPr marL="2400300" lvl="6" indent="-257175" algn="l">
              <a:lnSpc>
                <a:spcPct val="100000"/>
              </a:lnSpc>
              <a:spcBef>
                <a:spcPts val="270"/>
              </a:spcBef>
              <a:spcAft>
                <a:spcPts val="0"/>
              </a:spcAft>
              <a:buClr>
                <a:schemeClr val="lt1"/>
              </a:buClr>
              <a:buSzPts val="1800"/>
              <a:buChar char="•"/>
              <a:defRPr/>
            </a:lvl7pPr>
            <a:lvl8pPr marL="2743200" lvl="7" indent="-257175" algn="l">
              <a:lnSpc>
                <a:spcPct val="100000"/>
              </a:lnSpc>
              <a:spcBef>
                <a:spcPts val="270"/>
              </a:spcBef>
              <a:spcAft>
                <a:spcPts val="0"/>
              </a:spcAft>
              <a:buClr>
                <a:schemeClr val="lt1"/>
              </a:buClr>
              <a:buSzPts val="1800"/>
              <a:buChar char="•"/>
              <a:defRPr/>
            </a:lvl8pPr>
            <a:lvl9pPr marL="3086100" lvl="8" indent="-257175" algn="l">
              <a:lnSpc>
                <a:spcPct val="100000"/>
              </a:lnSpc>
              <a:spcBef>
                <a:spcPts val="270"/>
              </a:spcBef>
              <a:spcAft>
                <a:spcPts val="0"/>
              </a:spcAft>
              <a:buClr>
                <a:schemeClr val="lt1"/>
              </a:buClr>
              <a:buSzPts val="1800"/>
              <a:buChar char="•"/>
              <a:defRPr/>
            </a:lvl9pPr>
          </a:lstStyle>
          <a:p>
            <a:endParaRPr/>
          </a:p>
        </p:txBody>
      </p:sp>
      <p:sp>
        <p:nvSpPr>
          <p:cNvPr id="81" name="Google Shape;81;p1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A39A-07CB-179B-D0BB-C0CAE86ACB7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733077A-D21E-5B99-F904-5A0A5AEEA55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3D9EA3C-05E6-D715-9CC8-B0A4AD14299E}"/>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5" name="Footer Placeholder 4">
            <a:extLst>
              <a:ext uri="{FF2B5EF4-FFF2-40B4-BE49-F238E27FC236}">
                <a16:creationId xmlns:a16="http://schemas.microsoft.com/office/drawing/2014/main" id="{88EB2DE5-F35C-48A0-7C34-727D602C5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B3478-0C4E-1B02-0620-8645002430D9}"/>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2935923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B84A-17B5-856D-9B38-72D89C0652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2E394-111A-BBAB-95C8-257D88F66C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08F25-0AD0-D76F-2D24-798DDD677458}"/>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5" name="Footer Placeholder 4">
            <a:extLst>
              <a:ext uri="{FF2B5EF4-FFF2-40B4-BE49-F238E27FC236}">
                <a16:creationId xmlns:a16="http://schemas.microsoft.com/office/drawing/2014/main" id="{40AA57AF-F7BA-EA03-8E7E-EA0D7319B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1840A-329F-5383-AEB3-FBB1E312E8FB}"/>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159590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06DA-9A79-D972-6739-6B37328C365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6F6739B-8EB2-3361-0655-7E88894962E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F64B8-4C1D-C6B6-F56B-7D8C2B1DE664}"/>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5" name="Footer Placeholder 4">
            <a:extLst>
              <a:ext uri="{FF2B5EF4-FFF2-40B4-BE49-F238E27FC236}">
                <a16:creationId xmlns:a16="http://schemas.microsoft.com/office/drawing/2014/main" id="{12FB72B7-5E81-6D01-6785-4D833A553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5657D-4F39-B4B0-FCF6-74CE667BBCC4}"/>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3080824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9B1427-BCDB-7E48-B89F-74A686CE4F96}"/>
              </a:ext>
            </a:extLst>
          </p:cNvPr>
          <p:cNvPicPr>
            <a:picLocks noChangeAspect="1"/>
          </p:cNvPicPr>
          <p:nvPr userDrawn="1"/>
        </p:nvPicPr>
        <p:blipFill>
          <a:blip r:embed="rId2"/>
          <a:stretch>
            <a:fillRect/>
          </a:stretch>
        </p:blipFill>
        <p:spPr>
          <a:xfrm>
            <a:off x="549031" y="847246"/>
            <a:ext cx="1103781" cy="96362"/>
          </a:xfrm>
          <a:prstGeom prst="rect">
            <a:avLst/>
          </a:prstGeom>
        </p:spPr>
      </p:pic>
      <p:sp>
        <p:nvSpPr>
          <p:cNvPr id="12" name="Text Placeholder 9">
            <a:extLst>
              <a:ext uri="{FF2B5EF4-FFF2-40B4-BE49-F238E27FC236}">
                <a16:creationId xmlns:a16="http://schemas.microsoft.com/office/drawing/2014/main" id="{49CDA349-618A-1D47-AF9A-984DF9AC17AA}"/>
              </a:ext>
            </a:extLst>
          </p:cNvPr>
          <p:cNvSpPr>
            <a:spLocks noGrp="1"/>
          </p:cNvSpPr>
          <p:nvPr>
            <p:ph type="body" sz="quarter" idx="11" hasCustomPrompt="1"/>
          </p:nvPr>
        </p:nvSpPr>
        <p:spPr>
          <a:xfrm>
            <a:off x="447923" y="1713417"/>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a:p>
            <a:pPr lvl="4"/>
            <a:endParaRPr lang="en-US" dirty="0"/>
          </a:p>
        </p:txBody>
      </p:sp>
      <p:sp>
        <p:nvSpPr>
          <p:cNvPr id="13" name="Text Placeholder 5">
            <a:extLst>
              <a:ext uri="{FF2B5EF4-FFF2-40B4-BE49-F238E27FC236}">
                <a16:creationId xmlns:a16="http://schemas.microsoft.com/office/drawing/2014/main" id="{16340503-A903-044F-A8DB-755882E94C00}"/>
              </a:ext>
            </a:extLst>
          </p:cNvPr>
          <p:cNvSpPr>
            <a:spLocks noGrp="1"/>
          </p:cNvSpPr>
          <p:nvPr>
            <p:ph type="body" sz="quarter" idx="12" hasCustomPrompt="1"/>
          </p:nvPr>
        </p:nvSpPr>
        <p:spPr>
          <a:xfrm>
            <a:off x="460375" y="1123845"/>
            <a:ext cx="8184662" cy="411171"/>
          </a:xfrm>
          <a:prstGeom prst="rect">
            <a:avLst/>
          </a:prstGeom>
        </p:spPr>
        <p:txBody>
          <a:bodyPr>
            <a:noAutofit/>
          </a:bodyPr>
          <a:lstStyle>
            <a:lvl1pPr marL="0" indent="0">
              <a:lnSpc>
                <a:spcPct val="90000"/>
              </a:lnSpc>
              <a:buNone/>
              <a:defRPr sz="2400" b="0" i="0" baseline="0">
                <a:solidFill>
                  <a:schemeClr val="tx2"/>
                </a:solidFill>
                <a:latin typeface="Uni Sans Regular" charset="0"/>
                <a:ea typeface="Uni Sans Regular" charset="0"/>
                <a:cs typeface="Uni Sans Regular"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24 PT.)</a:t>
            </a:r>
          </a:p>
        </p:txBody>
      </p:sp>
      <p:sp>
        <p:nvSpPr>
          <p:cNvPr id="14" name="Title 1">
            <a:extLst>
              <a:ext uri="{FF2B5EF4-FFF2-40B4-BE49-F238E27FC236}">
                <a16:creationId xmlns:a16="http://schemas.microsoft.com/office/drawing/2014/main" id="{BD7F581B-BDE3-704B-90DA-0794B1A5EE19}"/>
              </a:ext>
            </a:extLst>
          </p:cNvPr>
          <p:cNvSpPr>
            <a:spLocks noGrp="1"/>
          </p:cNvSpPr>
          <p:nvPr>
            <p:ph type="title" hasCustomPrompt="1"/>
          </p:nvPr>
        </p:nvSpPr>
        <p:spPr>
          <a:xfrm>
            <a:off x="447922" y="369286"/>
            <a:ext cx="8197109" cy="473196"/>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dirty="0"/>
              <a:t>HEADER HERE </a:t>
            </a:r>
          </a:p>
        </p:txBody>
      </p:sp>
      <p:pic>
        <p:nvPicPr>
          <p:cNvPr id="9" name="Picture 8" descr="UW_W Logo_White.png">
            <a:extLst>
              <a:ext uri="{FF2B5EF4-FFF2-40B4-BE49-F238E27FC236}">
                <a16:creationId xmlns:a16="http://schemas.microsoft.com/office/drawing/2014/main" id="{AE820088-9251-7540-879C-C10E07A4F8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3771" y="4583458"/>
            <a:ext cx="831744" cy="560041"/>
          </a:xfrm>
          <a:prstGeom prst="rect">
            <a:avLst/>
          </a:prstGeom>
        </p:spPr>
      </p:pic>
    </p:spTree>
    <p:extLst>
      <p:ext uri="{BB962C8B-B14F-4D97-AF65-F5344CB8AC3E}">
        <p14:creationId xmlns:p14="http://schemas.microsoft.com/office/powerpoint/2010/main" val="1518186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9185-6730-5919-9627-58D9BECD9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5E480-7CCE-8164-E03B-EDD95A61A92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324A2B-1B36-95A7-B0D0-CDFFF2FE335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62E324-E7C3-ADBA-6859-D35F37189BD1}"/>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6" name="Footer Placeholder 5">
            <a:extLst>
              <a:ext uri="{FF2B5EF4-FFF2-40B4-BE49-F238E27FC236}">
                <a16:creationId xmlns:a16="http://schemas.microsoft.com/office/drawing/2014/main" id="{9D790759-C3AC-AB41-CD96-DDA5C6DBF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A1386-7A98-26D2-19CA-8C50928BA1D4}"/>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54558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AC25-B88F-7A1E-FEC8-97446735892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257B3C-60A1-0F5F-FC3A-CB07C60B6DA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85484-0C4E-0DF3-37D0-C23FE0BE169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40FEAF-8E7C-5892-0FEF-4AF77E2C9B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19A358-E720-1757-8143-4381E1CDA1F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C014B-7A73-6A48-FF9C-EA963D346861}"/>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8" name="Footer Placeholder 7">
            <a:extLst>
              <a:ext uri="{FF2B5EF4-FFF2-40B4-BE49-F238E27FC236}">
                <a16:creationId xmlns:a16="http://schemas.microsoft.com/office/drawing/2014/main" id="{81E6A090-2073-032B-98B4-C6DAFD236E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A4BBF4-9424-92EA-92EE-113874540D6A}"/>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3442045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D849-EC83-9BB0-A2C2-FC46ACDD61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BEB817-51FD-AF01-0315-3725A665C37B}"/>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4" name="Footer Placeholder 3">
            <a:extLst>
              <a:ext uri="{FF2B5EF4-FFF2-40B4-BE49-F238E27FC236}">
                <a16:creationId xmlns:a16="http://schemas.microsoft.com/office/drawing/2014/main" id="{0BEDDAD3-DB73-D3FC-C597-AE4E54C017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BEF88E-7D17-ACA1-7B54-47AD736E0474}"/>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2254273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7D8D92-4731-DC62-515F-EF351FDCBDF2}"/>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3" name="Footer Placeholder 2">
            <a:extLst>
              <a:ext uri="{FF2B5EF4-FFF2-40B4-BE49-F238E27FC236}">
                <a16:creationId xmlns:a16="http://schemas.microsoft.com/office/drawing/2014/main" id="{DD194625-E69F-0A39-0B54-80579AB511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DDC219-05E2-1A80-573A-56A620B8B2EB}"/>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3067314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97E3F-7489-DDC5-6A9C-CE16477C0DD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00B635A-A6F3-D0C7-D85C-38641C36A4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CC9DA-5571-9A4A-F841-F0301BAEAD7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956EAC-1BCC-E8F3-5ADA-0927CAEBF8DC}"/>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6" name="Footer Placeholder 5">
            <a:extLst>
              <a:ext uri="{FF2B5EF4-FFF2-40B4-BE49-F238E27FC236}">
                <a16:creationId xmlns:a16="http://schemas.microsoft.com/office/drawing/2014/main" id="{A51A52C6-3D8B-EAB3-DAAD-3A7D086A0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548DE-A5B6-3526-AF31-7410A6F1794A}"/>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1065591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2C06-6DDD-0CAD-54DC-74376BC5C9A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A1E69A9-2F22-FEDF-B3C6-E5EA53ECFCA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558CF9-03A3-1D95-686E-27A3A61D0C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99B088D-039F-1693-B511-C89E9CEC2180}"/>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6" name="Footer Placeholder 5">
            <a:extLst>
              <a:ext uri="{FF2B5EF4-FFF2-40B4-BE49-F238E27FC236}">
                <a16:creationId xmlns:a16="http://schemas.microsoft.com/office/drawing/2014/main" id="{65A2EEB1-3406-0FEC-F700-FAAC7B832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FF5AF-A5C1-AA3A-2436-DCC3FE9A7365}"/>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3480722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C57E-13C8-F32F-9306-2DAAB1CE5B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8962C7-B551-87DD-DE6D-09AB03AD7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47400-0C57-DDC0-D233-173BB68D03B7}"/>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5" name="Footer Placeholder 4">
            <a:extLst>
              <a:ext uri="{FF2B5EF4-FFF2-40B4-BE49-F238E27FC236}">
                <a16:creationId xmlns:a16="http://schemas.microsoft.com/office/drawing/2014/main" id="{311C8414-9E47-BC2F-8170-8C8C2BF5C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71784-91A1-2861-C7DE-03E831B11B5D}"/>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3533680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4FDD29-993A-0DED-56F1-101AA769676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206C76-1CA5-8980-F244-18796F412EA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17116-F90A-23CF-9422-EFB6D04837F5}"/>
              </a:ext>
            </a:extLst>
          </p:cNvPr>
          <p:cNvSpPr>
            <a:spLocks noGrp="1"/>
          </p:cNvSpPr>
          <p:nvPr>
            <p:ph type="dt" sz="half" idx="10"/>
          </p:nvPr>
        </p:nvSpPr>
        <p:spPr/>
        <p:txBody>
          <a:bodyPr/>
          <a:lstStyle/>
          <a:p>
            <a:fld id="{850358CD-5DFA-4E76-9C26-D6BA0B99DA37}" type="datetimeFigureOut">
              <a:rPr lang="en-US" smtClean="0"/>
              <a:t>9/22/2023</a:t>
            </a:fld>
            <a:endParaRPr lang="en-US"/>
          </a:p>
        </p:txBody>
      </p:sp>
      <p:sp>
        <p:nvSpPr>
          <p:cNvPr id="5" name="Footer Placeholder 4">
            <a:extLst>
              <a:ext uri="{FF2B5EF4-FFF2-40B4-BE49-F238E27FC236}">
                <a16:creationId xmlns:a16="http://schemas.microsoft.com/office/drawing/2014/main" id="{1B4A73DC-A7D3-DA0B-F908-B320FA86D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ED25D-EB56-D9F8-A329-DF934969425D}"/>
              </a:ext>
            </a:extLst>
          </p:cNvPr>
          <p:cNvSpPr>
            <a:spLocks noGrp="1"/>
          </p:cNvSpPr>
          <p:nvPr>
            <p:ph type="sldNum" sz="quarter" idx="12"/>
          </p:nvPr>
        </p:nvSpPr>
        <p:spPr/>
        <p:txBody>
          <a:bodyPr/>
          <a:lstStyle/>
          <a:p>
            <a:fld id="{E9118763-B969-4926-AB5A-A9AFA932C073}" type="slidenum">
              <a:rPr lang="en-US" smtClean="0"/>
              <a:t>‹#›</a:t>
            </a:fld>
            <a:endParaRPr lang="en-US"/>
          </a:p>
        </p:txBody>
      </p:sp>
    </p:spTree>
    <p:extLst>
      <p:ext uri="{BB962C8B-B14F-4D97-AF65-F5344CB8AC3E}">
        <p14:creationId xmlns:p14="http://schemas.microsoft.com/office/powerpoint/2010/main" val="3027524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rot="10800000">
            <a:off x="4226100" y="2933520"/>
            <a:ext cx="691800" cy="388530"/>
          </a:xfrm>
          <a:prstGeom prst="triangle">
            <a:avLst>
              <a:gd name="adj" fmla="val 50000"/>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15" name="Google Shape;15;p2"/>
          <p:cNvSpPr/>
          <p:nvPr/>
        </p:nvSpPr>
        <p:spPr>
          <a:xfrm>
            <a:off x="-25" y="0"/>
            <a:ext cx="9144000" cy="3124170"/>
          </a:xfrm>
          <a:prstGeom prst="rect">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16" name="Google Shape;16;p2"/>
          <p:cNvSpPr txBox="1">
            <a:spLocks noGrp="1"/>
          </p:cNvSpPr>
          <p:nvPr>
            <p:ph type="ctrTitle"/>
          </p:nvPr>
        </p:nvSpPr>
        <p:spPr>
          <a:xfrm>
            <a:off x="411175" y="644300"/>
            <a:ext cx="8282400" cy="210897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6200"/>
              <a:buFont typeface="verdana"/>
              <a:buNone/>
              <a:defRPr sz="558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9pPr>
          </a:lstStyle>
          <a:p>
            <a:endParaRPr/>
          </a:p>
        </p:txBody>
      </p:sp>
      <p:sp>
        <p:nvSpPr>
          <p:cNvPr id="17" name="Google Shape;17;p2"/>
          <p:cNvSpPr txBox="1">
            <a:spLocks noGrp="1"/>
          </p:cNvSpPr>
          <p:nvPr>
            <p:ph type="subTitle" idx="1"/>
          </p:nvPr>
        </p:nvSpPr>
        <p:spPr>
          <a:xfrm>
            <a:off x="411175" y="3398250"/>
            <a:ext cx="8282400" cy="126063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rgbClr val="BFAD81"/>
              </a:buClr>
              <a:buSzPts val="3800"/>
              <a:buFont typeface="Trebuchet MS"/>
              <a:buNone/>
              <a:defRPr sz="3420" b="0" i="0" u="none" strike="noStrike" cap="none">
                <a:solidFill>
                  <a:srgbClr val="BFAD81"/>
                </a:solidFill>
                <a:latin typeface="Trebuchet MS"/>
                <a:ea typeface="Trebuchet MS"/>
                <a:cs typeface="Trebuchet MS"/>
                <a:sym typeface="Trebuchet MS"/>
              </a:defRPr>
            </a:lvl1pPr>
            <a:lvl2pPr marR="0" lvl="1"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2pPr>
            <a:lvl3pPr marR="0" lvl="2"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3pPr>
            <a:lvl4pPr marR="0" lvl="3"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4pPr>
            <a:lvl5pPr marR="0" lvl="4"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5pPr>
            <a:lvl6pPr marR="0" lvl="5"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6pPr>
            <a:lvl7pPr marR="0" lvl="6"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7pPr>
            <a:lvl8pPr marR="0" lvl="7"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8pPr>
            <a:lvl9pPr marR="0" lvl="8"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9pPr>
          </a:lstStyle>
          <a:p>
            <a:endParaRPr/>
          </a:p>
        </p:txBody>
      </p:sp>
      <p:sp>
        <p:nvSpPr>
          <p:cNvPr id="18" name="Google Shape;18;p2"/>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90250" y="528900"/>
            <a:ext cx="5678100" cy="4085640"/>
          </a:xfrm>
          <a:prstGeom prst="rect">
            <a:avLst/>
          </a:prstGeom>
          <a:noFill/>
          <a:ln>
            <a:noFill/>
          </a:ln>
        </p:spPr>
        <p:txBody>
          <a:bodyPr spcFirstLastPara="1" wrap="square" lIns="95050" tIns="95050" rIns="95050" bIns="95050" anchor="ctr" anchorCtr="0">
            <a:noAutofit/>
          </a:bodyPr>
          <a:lstStyle>
            <a:lvl1pPr marR="0" lvl="0" algn="l" rtl="0">
              <a:lnSpc>
                <a:spcPct val="100000"/>
              </a:lnSpc>
              <a:spcBef>
                <a:spcPts val="0"/>
              </a:spcBef>
              <a:spcAft>
                <a:spcPts val="0"/>
              </a:spcAft>
              <a:buClr>
                <a:schemeClr val="lt1"/>
              </a:buClr>
              <a:buSzPts val="5600"/>
              <a:buFont typeface="verdana"/>
              <a:buNone/>
              <a:defRPr sz="504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040" b="0" i="0" u="none" strike="noStrike" cap="none">
                <a:solidFill>
                  <a:schemeClr val="lt1"/>
                </a:solidFill>
                <a:latin typeface="Oswald"/>
                <a:ea typeface="Oswald"/>
                <a:cs typeface="Oswald"/>
                <a:sym typeface="Oswald"/>
              </a:defRPr>
            </a:lvl9pPr>
          </a:lstStyle>
          <a:p>
            <a:endParaRPr/>
          </a:p>
        </p:txBody>
      </p:sp>
      <p:sp>
        <p:nvSpPr>
          <p:cNvPr id="21" name="Google Shape;21;p3"/>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3" name="Title 2"/>
          <p:cNvSpPr>
            <a:spLocks noGrp="1"/>
          </p:cNvSpPr>
          <p:nvPr>
            <p:ph type="title" hasCustomPrompt="1"/>
          </p:nvPr>
        </p:nvSpPr>
        <p:spPr>
          <a:xfrm>
            <a:off x="460375" y="1622727"/>
            <a:ext cx="8289178" cy="1189008"/>
          </a:xfrm>
          <a:prstGeom prst="rect">
            <a:avLst/>
          </a:prstGeom>
        </p:spPr>
        <p:txBody>
          <a:bodyPr anchor="b"/>
          <a:lstStyle>
            <a:lvl1pPr algn="l">
              <a:defRPr sz="4000" b="1" i="0" baseline="0">
                <a:solidFill>
                  <a:schemeClr val="tx2"/>
                </a:solidFill>
                <a:latin typeface="Encode Sans Normal Black" charset="0"/>
                <a:ea typeface="Encode Sans Normal Black" charset="0"/>
                <a:cs typeface="Encode Sans Normal Black" charset="0"/>
              </a:defRPr>
            </a:lvl1pPr>
          </a:lstStyle>
          <a:p>
            <a:r>
              <a:rPr lang="en-US" dirty="0"/>
              <a:t>UW COLLEGE OF THE ENVIRONMENT</a:t>
            </a:r>
          </a:p>
        </p:txBody>
      </p:sp>
      <p:sp>
        <p:nvSpPr>
          <p:cNvPr id="9" name="Text Placeholder 5">
            <a:extLst>
              <a:ext uri="{FF2B5EF4-FFF2-40B4-BE49-F238E27FC236}">
                <a16:creationId xmlns:a16="http://schemas.microsoft.com/office/drawing/2014/main" id="{D913429D-2513-4842-AE10-566ABA8B2BB8}"/>
              </a:ext>
            </a:extLst>
          </p:cNvPr>
          <p:cNvSpPr>
            <a:spLocks noGrp="1"/>
          </p:cNvSpPr>
          <p:nvPr>
            <p:ph type="body" sz="quarter" idx="12" hasCustomPrompt="1"/>
          </p:nvPr>
        </p:nvSpPr>
        <p:spPr>
          <a:xfrm>
            <a:off x="460375" y="3230835"/>
            <a:ext cx="8184662" cy="411171"/>
          </a:xfrm>
          <a:prstGeom prst="rect">
            <a:avLst/>
          </a:prstGeom>
        </p:spPr>
        <p:txBody>
          <a:bodyPr>
            <a:noAutofit/>
          </a:bodyPr>
          <a:lstStyle>
            <a:lvl1pPr marL="0" indent="0">
              <a:lnSpc>
                <a:spcPct val="90000"/>
              </a:lnSpc>
              <a:buNone/>
              <a:defRPr sz="2400" b="0" i="0" baseline="0">
                <a:solidFill>
                  <a:schemeClr val="tx2"/>
                </a:solidFill>
                <a:latin typeface="Uni Sans Regular" charset="0"/>
                <a:ea typeface="Uni Sans Regular" charset="0"/>
                <a:cs typeface="Uni Sans Regular"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24 PT.)</a:t>
            </a:r>
          </a:p>
        </p:txBody>
      </p:sp>
      <p:pic>
        <p:nvPicPr>
          <p:cNvPr id="6" name="Picture 5">
            <a:extLst>
              <a:ext uri="{FF2B5EF4-FFF2-40B4-BE49-F238E27FC236}">
                <a16:creationId xmlns:a16="http://schemas.microsoft.com/office/drawing/2014/main" id="{331141EC-80AD-B745-8A86-97B83FA9DB24}"/>
              </a:ext>
            </a:extLst>
          </p:cNvPr>
          <p:cNvPicPr>
            <a:picLocks noChangeAspect="1"/>
          </p:cNvPicPr>
          <p:nvPr userDrawn="1"/>
        </p:nvPicPr>
        <p:blipFill>
          <a:blip r:embed="rId3"/>
          <a:stretch>
            <a:fillRect/>
          </a:stretch>
        </p:blipFill>
        <p:spPr>
          <a:xfrm>
            <a:off x="568081" y="2889260"/>
            <a:ext cx="1236656" cy="107962"/>
          </a:xfrm>
          <a:prstGeom prst="rect">
            <a:avLst/>
          </a:prstGeom>
        </p:spPr>
      </p:pic>
    </p:spTree>
    <p:extLst>
      <p:ext uri="{BB962C8B-B14F-4D97-AF65-F5344CB8AC3E}">
        <p14:creationId xmlns:p14="http://schemas.microsoft.com/office/powerpoint/2010/main" val="627433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2"/>
        <p:cNvGrpSpPr/>
        <p:nvPr/>
      </p:nvGrpSpPr>
      <p:grpSpPr>
        <a:xfrm>
          <a:off x="0" y="0"/>
          <a:ext cx="0" cy="0"/>
          <a:chOff x="0" y="0"/>
          <a:chExt cx="0" cy="0"/>
        </a:xfrm>
      </p:grpSpPr>
      <p:sp>
        <p:nvSpPr>
          <p:cNvPr id="23" name="Google Shape;23;p4"/>
          <p:cNvSpPr/>
          <p:nvPr/>
        </p:nvSpPr>
        <p:spPr>
          <a:xfrm>
            <a:off x="-25" y="0"/>
            <a:ext cx="9144000" cy="3124170"/>
          </a:xfrm>
          <a:prstGeom prst="rect">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24" name="Google Shape;24;p4"/>
          <p:cNvSpPr txBox="1">
            <a:spLocks noGrp="1"/>
          </p:cNvSpPr>
          <p:nvPr>
            <p:ph type="ctrTitle"/>
          </p:nvPr>
        </p:nvSpPr>
        <p:spPr>
          <a:xfrm>
            <a:off x="411175" y="644300"/>
            <a:ext cx="8282400" cy="210897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6200"/>
              <a:buFont typeface="verdana"/>
              <a:buNone/>
              <a:defRPr sz="558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6200"/>
              <a:buFont typeface="Oswald"/>
              <a:buNone/>
              <a:defRPr sz="5580" b="0" i="0" u="none" strike="noStrike" cap="none">
                <a:solidFill>
                  <a:schemeClr val="lt1"/>
                </a:solidFill>
                <a:latin typeface="Oswald"/>
                <a:ea typeface="Oswald"/>
                <a:cs typeface="Oswald"/>
                <a:sym typeface="Oswald"/>
              </a:defRPr>
            </a:lvl9pPr>
          </a:lstStyle>
          <a:p>
            <a:endParaRPr/>
          </a:p>
        </p:txBody>
      </p:sp>
      <p:sp>
        <p:nvSpPr>
          <p:cNvPr id="25" name="Google Shape;25;p4"/>
          <p:cNvSpPr txBox="1">
            <a:spLocks noGrp="1"/>
          </p:cNvSpPr>
          <p:nvPr>
            <p:ph type="subTitle" idx="1"/>
          </p:nvPr>
        </p:nvSpPr>
        <p:spPr>
          <a:xfrm>
            <a:off x="411175" y="3398250"/>
            <a:ext cx="8282400" cy="126063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rgbClr val="BFAD81"/>
              </a:buClr>
              <a:buSzPts val="3800"/>
              <a:buFont typeface="Trebuchet MS"/>
              <a:buNone/>
              <a:defRPr sz="3420" b="0" i="0" u="none" strike="noStrike" cap="none">
                <a:solidFill>
                  <a:srgbClr val="BFAD81"/>
                </a:solidFill>
                <a:latin typeface="Trebuchet MS"/>
                <a:ea typeface="Trebuchet MS"/>
                <a:cs typeface="Trebuchet MS"/>
                <a:sym typeface="Trebuchet MS"/>
              </a:defRPr>
            </a:lvl1pPr>
            <a:lvl2pPr marR="0" lvl="1"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2pPr>
            <a:lvl3pPr marR="0" lvl="2"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3pPr>
            <a:lvl4pPr marR="0" lvl="3"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4pPr>
            <a:lvl5pPr marR="0" lvl="4"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5pPr>
            <a:lvl6pPr marR="0" lvl="5"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6pPr>
            <a:lvl7pPr marR="0" lvl="6"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7pPr>
            <a:lvl8pPr marR="0" lvl="7"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8pPr>
            <a:lvl9pPr marR="0" lvl="8" algn="ctr" rtl="0">
              <a:lnSpc>
                <a:spcPct val="100000"/>
              </a:lnSpc>
              <a:spcBef>
                <a:spcPts val="0"/>
              </a:spcBef>
              <a:spcAft>
                <a:spcPts val="0"/>
              </a:spcAft>
              <a:buClr>
                <a:schemeClr val="dk2"/>
              </a:buClr>
              <a:buSzPts val="3800"/>
              <a:buFont typeface="Oswald"/>
              <a:buNone/>
              <a:defRPr sz="3420" b="0" i="0" u="none" strike="noStrike" cap="none">
                <a:solidFill>
                  <a:schemeClr val="dk2"/>
                </a:solidFill>
                <a:latin typeface="Oswald"/>
                <a:ea typeface="Oswald"/>
                <a:cs typeface="Oswald"/>
                <a:sym typeface="Oswald"/>
              </a:defRPr>
            </a:lvl9pPr>
          </a:lstStyle>
          <a:p>
            <a:endParaRPr/>
          </a:p>
        </p:txBody>
      </p:sp>
      <p:sp>
        <p:nvSpPr>
          <p:cNvPr id="26" name="Google Shape;26;p4"/>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27"/>
        <p:cNvGrpSpPr/>
        <p:nvPr/>
      </p:nvGrpSpPr>
      <p:grpSpPr>
        <a:xfrm>
          <a:off x="0" y="0"/>
          <a:ext cx="0" cy="0"/>
          <a:chOff x="0" y="0"/>
          <a:chExt cx="0" cy="0"/>
        </a:xfrm>
      </p:grpSpPr>
      <p:sp>
        <p:nvSpPr>
          <p:cNvPr id="28" name="Google Shape;28;p5"/>
          <p:cNvSpPr/>
          <p:nvPr/>
        </p:nvSpPr>
        <p:spPr>
          <a:xfrm>
            <a:off x="4572000" y="175"/>
            <a:ext cx="4572000" cy="5143500"/>
          </a:xfrm>
          <a:prstGeom prst="rect">
            <a:avLst/>
          </a:prstGeom>
          <a:solidFill>
            <a:schemeClr val="lt1"/>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29" name="Google Shape;29;p5"/>
          <p:cNvSpPr txBox="1">
            <a:spLocks noGrp="1"/>
          </p:cNvSpPr>
          <p:nvPr>
            <p:ph type="title"/>
          </p:nvPr>
        </p:nvSpPr>
        <p:spPr>
          <a:xfrm>
            <a:off x="265500" y="1078750"/>
            <a:ext cx="4045200" cy="178929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endParaRPr/>
          </a:p>
        </p:txBody>
      </p:sp>
      <p:sp>
        <p:nvSpPr>
          <p:cNvPr id="30" name="Google Shape;30;p5"/>
          <p:cNvSpPr txBox="1">
            <a:spLocks noGrp="1"/>
          </p:cNvSpPr>
          <p:nvPr>
            <p:ph type="subTitle" idx="1"/>
          </p:nvPr>
        </p:nvSpPr>
        <p:spPr>
          <a:xfrm>
            <a:off x="265500" y="2921401"/>
            <a:ext cx="4045200" cy="1345410"/>
          </a:xfrm>
          <a:prstGeom prst="rect">
            <a:avLst/>
          </a:prstGeom>
          <a:noFill/>
          <a:ln>
            <a:noFill/>
          </a:ln>
        </p:spPr>
        <p:txBody>
          <a:bodyPr spcFirstLastPara="1" wrap="square" lIns="95050" tIns="95050" rIns="95050" bIns="95050" anchor="t" anchorCtr="0">
            <a:noAutofit/>
          </a:bodyPr>
          <a:lstStyle>
            <a:lvl1pPr marR="0" lvl="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R="0" lvl="2"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R="0" lvl="3"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R="0" lvl="4"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R="0" lvl="5"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R="0" lvl="6"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R="0" lvl="7"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R="0" lvl="8"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endParaRPr/>
          </a:p>
        </p:txBody>
      </p:sp>
      <p:sp>
        <p:nvSpPr>
          <p:cNvPr id="31" name="Google Shape;31;p5"/>
          <p:cNvSpPr txBox="1">
            <a:spLocks noGrp="1"/>
          </p:cNvSpPr>
          <p:nvPr>
            <p:ph type="body" idx="2"/>
          </p:nvPr>
        </p:nvSpPr>
        <p:spPr>
          <a:xfrm>
            <a:off x="4939500" y="724200"/>
            <a:ext cx="3837000" cy="3695220"/>
          </a:xfrm>
          <a:prstGeom prst="rect">
            <a:avLst/>
          </a:prstGeom>
          <a:noFill/>
          <a:ln>
            <a:noFill/>
          </a:ln>
        </p:spPr>
        <p:txBody>
          <a:bodyPr spcFirstLastPara="1" wrap="square" lIns="95050" tIns="95050" rIns="95050" bIns="95050" anchor="ctr"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5"/>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33"/>
        <p:cNvGrpSpPr/>
        <p:nvPr/>
      </p:nvGrpSpPr>
      <p:grpSpPr>
        <a:xfrm>
          <a:off x="0" y="0"/>
          <a:ext cx="0" cy="0"/>
          <a:chOff x="0" y="0"/>
          <a:chExt cx="0" cy="0"/>
        </a:xfrm>
      </p:grpSpPr>
      <p:sp>
        <p:nvSpPr>
          <p:cNvPr id="34" name="Google Shape;34;p6"/>
          <p:cNvSpPr/>
          <p:nvPr/>
        </p:nvSpPr>
        <p:spPr>
          <a:xfrm>
            <a:off x="0" y="1567350"/>
            <a:ext cx="9144000" cy="2008800"/>
          </a:xfrm>
          <a:prstGeom prst="rect">
            <a:avLst/>
          </a:prstGeom>
          <a:solidFill>
            <a:srgbClr val="BFAD81"/>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35" name="Google Shape;35;p6"/>
          <p:cNvSpPr txBox="1">
            <a:spLocks noGrp="1"/>
          </p:cNvSpPr>
          <p:nvPr>
            <p:ph type="title"/>
          </p:nvPr>
        </p:nvSpPr>
        <p:spPr>
          <a:xfrm>
            <a:off x="430800" y="1889700"/>
            <a:ext cx="8282400" cy="151659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1pPr>
            <a:lvl2pPr marR="0" lvl="1"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9pPr>
          </a:lstStyle>
          <a:p>
            <a:endParaRPr/>
          </a:p>
        </p:txBody>
      </p:sp>
      <p:sp>
        <p:nvSpPr>
          <p:cNvPr id="36" name="Google Shape;36;p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BFAD81"/>
        </a:solidFill>
        <a:effectLst/>
      </p:bgPr>
    </p:bg>
    <p:spTree>
      <p:nvGrpSpPr>
        <p:cNvPr id="1" name="Shape 37"/>
        <p:cNvGrpSpPr/>
        <p:nvPr/>
      </p:nvGrpSpPr>
      <p:grpSpPr>
        <a:xfrm>
          <a:off x="0" y="0"/>
          <a:ext cx="0" cy="0"/>
          <a:chOff x="0" y="0"/>
          <a:chExt cx="0" cy="0"/>
        </a:xfrm>
      </p:grpSpPr>
      <p:sp>
        <p:nvSpPr>
          <p:cNvPr id="38" name="Google Shape;38;p7"/>
          <p:cNvSpPr/>
          <p:nvPr/>
        </p:nvSpPr>
        <p:spPr>
          <a:xfrm>
            <a:off x="0" y="1567350"/>
            <a:ext cx="9144000" cy="2008800"/>
          </a:xfrm>
          <a:prstGeom prst="rect">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39" name="Google Shape;39;p7"/>
          <p:cNvSpPr txBox="1">
            <a:spLocks noGrp="1"/>
          </p:cNvSpPr>
          <p:nvPr>
            <p:ph type="title"/>
          </p:nvPr>
        </p:nvSpPr>
        <p:spPr>
          <a:xfrm>
            <a:off x="430800" y="1889700"/>
            <a:ext cx="8282400" cy="151659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1pPr>
            <a:lvl2pPr marR="0" lvl="1"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9pPr>
          </a:lstStyle>
          <a:p>
            <a:endParaRPr/>
          </a:p>
        </p:txBody>
      </p:sp>
      <p:sp>
        <p:nvSpPr>
          <p:cNvPr id="40" name="Google Shape;40;p7"/>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F2F2F2"/>
        </a:solidFill>
        <a:effectLst/>
      </p:bgPr>
    </p:bg>
    <p:spTree>
      <p:nvGrpSpPr>
        <p:cNvPr id="1" name="Shape 41"/>
        <p:cNvGrpSpPr/>
        <p:nvPr/>
      </p:nvGrpSpPr>
      <p:grpSpPr>
        <a:xfrm>
          <a:off x="0" y="0"/>
          <a:ext cx="0" cy="0"/>
          <a:chOff x="0" y="0"/>
          <a:chExt cx="0" cy="0"/>
        </a:xfrm>
      </p:grpSpPr>
      <p:sp>
        <p:nvSpPr>
          <p:cNvPr id="42" name="Google Shape;42;p8"/>
          <p:cNvSpPr/>
          <p:nvPr/>
        </p:nvSpPr>
        <p:spPr>
          <a:xfrm>
            <a:off x="0" y="1567350"/>
            <a:ext cx="9144000" cy="2008800"/>
          </a:xfrm>
          <a:prstGeom prst="rect">
            <a:avLst/>
          </a:prstGeom>
          <a:solidFill>
            <a:srgbClr val="4B2E84"/>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43" name="Google Shape;43;p8"/>
          <p:cNvSpPr txBox="1">
            <a:spLocks noGrp="1"/>
          </p:cNvSpPr>
          <p:nvPr>
            <p:ph type="title"/>
          </p:nvPr>
        </p:nvSpPr>
        <p:spPr>
          <a:xfrm>
            <a:off x="430800" y="1889700"/>
            <a:ext cx="8282400" cy="1516590"/>
          </a:xfrm>
          <a:prstGeom prst="rect">
            <a:avLst/>
          </a:prstGeom>
          <a:noFill/>
          <a:ln>
            <a:noFill/>
          </a:ln>
        </p:spPr>
        <p:txBody>
          <a:bodyPr spcFirstLastPara="1" wrap="square" lIns="95050" tIns="95050" rIns="95050" bIns="95050" anchor="ctr" anchorCtr="0">
            <a:noAutofit/>
          </a:bodyPr>
          <a:lstStyle>
            <a:lvl1pPr marR="0" lvl="0"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1pPr>
            <a:lvl2pPr marR="0" lvl="1"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3800"/>
              <a:buFont typeface="Oswald"/>
              <a:buNone/>
              <a:defRPr sz="3420" b="0" i="0" u="none" strike="noStrike" cap="none">
                <a:solidFill>
                  <a:schemeClr val="lt1"/>
                </a:solidFill>
                <a:latin typeface="Oswald"/>
                <a:ea typeface="Oswald"/>
                <a:cs typeface="Oswald"/>
                <a:sym typeface="Oswald"/>
              </a:defRPr>
            </a:lvl9pPr>
          </a:lstStyle>
          <a:p>
            <a:endParaRPr/>
          </a:p>
        </p:txBody>
      </p:sp>
      <p:sp>
        <p:nvSpPr>
          <p:cNvPr id="44" name="Google Shape;44;p8"/>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cxnSp>
        <p:nvCxnSpPr>
          <p:cNvPr id="46" name="Google Shape;46;p9"/>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47" name="Google Shape;47;p9"/>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rgbClr val="4B2E84"/>
              </a:buClr>
              <a:buSzPts val="3100"/>
              <a:buFont typeface="verdana"/>
              <a:buNone/>
              <a:defRPr sz="2790" b="1" i="0" u="none" strike="noStrike" cap="none">
                <a:solidFill>
                  <a:srgbClr val="4B2E84"/>
                </a:solidFill>
                <a:latin typeface="verdana"/>
                <a:ea typeface="verdana"/>
                <a:cs typeface="verdana"/>
                <a:sym typeface="verdana"/>
              </a:defRPr>
            </a:lvl1pPr>
            <a:lvl2pPr marR="0" lvl="1"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9pPr>
          </a:lstStyle>
          <a:p>
            <a:endParaRPr/>
          </a:p>
        </p:txBody>
      </p:sp>
      <p:sp>
        <p:nvSpPr>
          <p:cNvPr id="48" name="Google Shape;48;p9"/>
          <p:cNvSpPr txBox="1">
            <a:spLocks noGrp="1"/>
          </p:cNvSpPr>
          <p:nvPr>
            <p:ph type="body" idx="1"/>
          </p:nvPr>
        </p:nvSpPr>
        <p:spPr>
          <a:xfrm>
            <a:off x="311700" y="1468825"/>
            <a:ext cx="8520600" cy="3099870"/>
          </a:xfrm>
          <a:prstGeom prst="rect">
            <a:avLst/>
          </a:prstGeom>
          <a:noFill/>
          <a:ln>
            <a:noFill/>
          </a:ln>
        </p:spPr>
        <p:txBody>
          <a:bodyPr spcFirstLastPara="1" wrap="square" lIns="95050" tIns="95050" rIns="95050" bIns="95050" anchor="t"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2pPr>
            <a:lvl3pPr marL="1234440" marR="0" lvl="2"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3pPr>
            <a:lvl4pPr marL="1645920" marR="0" lvl="3"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4pPr>
            <a:lvl5pPr marL="2057400" marR="0" lvl="4"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5pPr>
            <a:lvl6pPr marL="2468880" marR="0" lvl="5"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6pPr>
            <a:lvl7pPr marL="2880360" marR="0" lvl="6"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7pPr>
            <a:lvl8pPr marL="3291840" marR="0" lvl="7" indent="-291465" algn="l" rtl="0">
              <a:lnSpc>
                <a:spcPct val="115000"/>
              </a:lnSpc>
              <a:spcBef>
                <a:spcPts val="1530"/>
              </a:spcBef>
              <a:spcAft>
                <a:spcPts val="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8pPr>
            <a:lvl9pPr marL="3703320" marR="0" lvl="8" indent="-291465" algn="l" rtl="0">
              <a:lnSpc>
                <a:spcPct val="115000"/>
              </a:lnSpc>
              <a:spcBef>
                <a:spcPts val="1530"/>
              </a:spcBef>
              <a:spcAft>
                <a:spcPts val="1530"/>
              </a:spcAft>
              <a:buClr>
                <a:schemeClr val="dk2"/>
              </a:buClr>
              <a:buSzPts val="1500"/>
              <a:buFont typeface="verdana"/>
              <a:buChar char="■"/>
              <a:defRPr sz="1350" b="0" i="0" u="none" strike="noStrike" cap="none">
                <a:solidFill>
                  <a:schemeClr val="dk2"/>
                </a:solidFill>
                <a:latin typeface="verdana"/>
                <a:ea typeface="verdana"/>
                <a:cs typeface="verdana"/>
                <a:sym typeface="verdana"/>
              </a:defRPr>
            </a:lvl9pPr>
          </a:lstStyle>
          <a:p>
            <a:endParaRPr/>
          </a:p>
        </p:txBody>
      </p:sp>
      <p:sp>
        <p:nvSpPr>
          <p:cNvPr id="49" name="Google Shape;49;p9"/>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
        <p:cNvGrpSpPr/>
        <p:nvPr/>
      </p:nvGrpSpPr>
      <p:grpSpPr>
        <a:xfrm>
          <a:off x="0" y="0"/>
          <a:ext cx="0" cy="0"/>
          <a:chOff x="0" y="0"/>
          <a:chExt cx="0" cy="0"/>
        </a:xfrm>
      </p:grpSpPr>
      <p:cxnSp>
        <p:nvCxnSpPr>
          <p:cNvPr id="51" name="Google Shape;51;p1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52" name="Google Shape;52;p10"/>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9pPr>
          </a:lstStyle>
          <a:p>
            <a:endParaRPr/>
          </a:p>
        </p:txBody>
      </p:sp>
      <p:sp>
        <p:nvSpPr>
          <p:cNvPr id="53" name="Google Shape;53;p10"/>
          <p:cNvSpPr txBox="1">
            <a:spLocks noGrp="1"/>
          </p:cNvSpPr>
          <p:nvPr>
            <p:ph type="body" idx="1"/>
          </p:nvPr>
        </p:nvSpPr>
        <p:spPr>
          <a:xfrm>
            <a:off x="311700" y="1468825"/>
            <a:ext cx="3999900" cy="3099870"/>
          </a:xfrm>
          <a:prstGeom prst="rect">
            <a:avLst/>
          </a:prstGeom>
          <a:noFill/>
          <a:ln>
            <a:noFill/>
          </a:ln>
        </p:spPr>
        <p:txBody>
          <a:bodyPr spcFirstLastPara="1" wrap="square" lIns="95050" tIns="95050" rIns="95050" bIns="95050" anchor="t" anchorCtr="0">
            <a:noAutofit/>
          </a:bodyPr>
          <a:lstStyle>
            <a:lvl1pPr marL="411480" marR="0" lvl="0" indent="-291465" algn="l" rtl="0">
              <a:lnSpc>
                <a:spcPct val="115000"/>
              </a:lnSpc>
              <a:spcBef>
                <a:spcPts val="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1pPr>
            <a:lvl2pPr marL="822960" marR="0" lvl="1"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2pPr>
            <a:lvl3pPr marL="1234440" marR="0" lvl="2"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3pPr>
            <a:lvl4pPr marL="1645920" marR="0" lvl="3"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4pPr>
            <a:lvl5pPr marL="2057400" marR="0" lvl="4"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5pPr>
            <a:lvl6pPr marL="2468880" marR="0" lvl="5"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6pPr>
            <a:lvl7pPr marL="2880360" marR="0" lvl="6"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7pPr>
            <a:lvl8pPr marL="3291840" marR="0" lvl="7"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8pPr>
            <a:lvl9pPr marL="3703320" marR="0" lvl="8" indent="-280035" algn="l" rtl="0">
              <a:lnSpc>
                <a:spcPct val="115000"/>
              </a:lnSpc>
              <a:spcBef>
                <a:spcPts val="1530"/>
              </a:spcBef>
              <a:spcAft>
                <a:spcPts val="153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9pPr>
          </a:lstStyle>
          <a:p>
            <a:endParaRPr/>
          </a:p>
        </p:txBody>
      </p:sp>
      <p:sp>
        <p:nvSpPr>
          <p:cNvPr id="54" name="Google Shape;54;p10"/>
          <p:cNvSpPr txBox="1">
            <a:spLocks noGrp="1"/>
          </p:cNvSpPr>
          <p:nvPr>
            <p:ph type="body" idx="2"/>
          </p:nvPr>
        </p:nvSpPr>
        <p:spPr>
          <a:xfrm>
            <a:off x="4832400" y="1468825"/>
            <a:ext cx="3999900" cy="3099870"/>
          </a:xfrm>
          <a:prstGeom prst="rect">
            <a:avLst/>
          </a:prstGeom>
          <a:noFill/>
          <a:ln>
            <a:noFill/>
          </a:ln>
        </p:spPr>
        <p:txBody>
          <a:bodyPr spcFirstLastPara="1" wrap="square" lIns="95050" tIns="95050" rIns="95050" bIns="95050" anchor="t" anchorCtr="0">
            <a:noAutofit/>
          </a:bodyPr>
          <a:lstStyle>
            <a:lvl1pPr marL="411480" marR="0" lvl="0" indent="-291465" algn="l" rtl="0">
              <a:lnSpc>
                <a:spcPct val="115000"/>
              </a:lnSpc>
              <a:spcBef>
                <a:spcPts val="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1pPr>
            <a:lvl2pPr marL="822960" marR="0" lvl="1"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2pPr>
            <a:lvl3pPr marL="1234440" marR="0" lvl="2"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3pPr>
            <a:lvl4pPr marL="1645920" marR="0" lvl="3"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4pPr>
            <a:lvl5pPr marL="2057400" marR="0" lvl="4"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5pPr>
            <a:lvl6pPr marL="2468880" marR="0" lvl="5"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6pPr>
            <a:lvl7pPr marL="2880360" marR="0" lvl="6"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7pPr>
            <a:lvl8pPr marL="3291840" marR="0" lvl="7"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8pPr>
            <a:lvl9pPr marL="3703320" marR="0" lvl="8" indent="-280035" algn="l" rtl="0">
              <a:lnSpc>
                <a:spcPct val="115000"/>
              </a:lnSpc>
              <a:spcBef>
                <a:spcPts val="1530"/>
              </a:spcBef>
              <a:spcAft>
                <a:spcPts val="153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9pPr>
          </a:lstStyle>
          <a:p>
            <a:endParaRPr/>
          </a:p>
        </p:txBody>
      </p:sp>
      <p:sp>
        <p:nvSpPr>
          <p:cNvPr id="55" name="Google Shape;55;p10"/>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2790" b="0" i="0" u="none" strike="noStrike" cap="none">
                <a:solidFill>
                  <a:schemeClr val="dk2"/>
                </a:solidFill>
                <a:latin typeface="Oswald"/>
                <a:ea typeface="Oswald"/>
                <a:cs typeface="Oswald"/>
                <a:sym typeface="Oswald"/>
              </a:defRPr>
            </a:lvl9pPr>
          </a:lstStyle>
          <a:p>
            <a:endParaRPr/>
          </a:p>
        </p:txBody>
      </p:sp>
      <p:sp>
        <p:nvSpPr>
          <p:cNvPr id="58" name="Google Shape;58;p11"/>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cxnSp>
        <p:nvCxnSpPr>
          <p:cNvPr id="60" name="Google Shape;60;p12"/>
          <p:cNvCxnSpPr/>
          <p:nvPr/>
        </p:nvCxnSpPr>
        <p:spPr>
          <a:xfrm>
            <a:off x="418675" y="1457788"/>
            <a:ext cx="614100" cy="0"/>
          </a:xfrm>
          <a:prstGeom prst="straightConnector1">
            <a:avLst/>
          </a:prstGeom>
          <a:noFill/>
          <a:ln w="19050" cap="flat" cmpd="sng">
            <a:solidFill>
              <a:schemeClr val="dk2"/>
            </a:solidFill>
            <a:prstDash val="lgDash"/>
            <a:round/>
            <a:headEnd type="none" w="sm" len="sm"/>
            <a:tailEnd type="none" w="sm" len="sm"/>
          </a:ln>
        </p:spPr>
      </p:cxnSp>
      <p:sp>
        <p:nvSpPr>
          <p:cNvPr id="61" name="Google Shape;61;p12"/>
          <p:cNvSpPr txBox="1">
            <a:spLocks noGrp="1"/>
          </p:cNvSpPr>
          <p:nvPr>
            <p:ph type="title"/>
          </p:nvPr>
        </p:nvSpPr>
        <p:spPr>
          <a:xfrm>
            <a:off x="311700" y="631800"/>
            <a:ext cx="2808000" cy="75573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2500"/>
              <a:buFont typeface="Oswald"/>
              <a:buNone/>
              <a:defRPr sz="2250" b="0" i="0" u="none" strike="noStrike" cap="none">
                <a:solidFill>
                  <a:schemeClr val="dk2"/>
                </a:solidFill>
                <a:latin typeface="Oswald"/>
                <a:ea typeface="Oswald"/>
                <a:cs typeface="Oswald"/>
                <a:sym typeface="Oswald"/>
              </a:defRPr>
            </a:lvl9pPr>
          </a:lstStyle>
          <a:p>
            <a:endParaRPr/>
          </a:p>
        </p:txBody>
      </p:sp>
      <p:sp>
        <p:nvSpPr>
          <p:cNvPr id="62" name="Google Shape;62;p12"/>
          <p:cNvSpPr txBox="1">
            <a:spLocks noGrp="1"/>
          </p:cNvSpPr>
          <p:nvPr>
            <p:ph type="body" idx="1"/>
          </p:nvPr>
        </p:nvSpPr>
        <p:spPr>
          <a:xfrm>
            <a:off x="311700" y="1618204"/>
            <a:ext cx="2808000" cy="2950830"/>
          </a:xfrm>
          <a:prstGeom prst="rect">
            <a:avLst/>
          </a:prstGeom>
          <a:noFill/>
          <a:ln>
            <a:noFill/>
          </a:ln>
        </p:spPr>
        <p:txBody>
          <a:bodyPr spcFirstLastPara="1" wrap="square" lIns="95050" tIns="95050" rIns="95050" bIns="95050" anchor="t" anchorCtr="0">
            <a:noAutofit/>
          </a:bodyPr>
          <a:lstStyle>
            <a:lvl1pPr marL="411480" marR="0" lvl="0" indent="-280035" algn="l" rtl="0">
              <a:lnSpc>
                <a:spcPct val="115000"/>
              </a:lnSpc>
              <a:spcBef>
                <a:spcPts val="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1pPr>
            <a:lvl2pPr marL="822960" marR="0" lvl="1"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2pPr>
            <a:lvl3pPr marL="1234440" marR="0" lvl="2"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3pPr>
            <a:lvl4pPr marL="1645920" marR="0" lvl="3"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4pPr>
            <a:lvl5pPr marL="2057400" marR="0" lvl="4"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5pPr>
            <a:lvl6pPr marL="2468880" marR="0" lvl="5"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6pPr>
            <a:lvl7pPr marL="2880360" marR="0" lvl="6"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7pPr>
            <a:lvl8pPr marL="3291840" marR="0" lvl="7" indent="-280035" algn="l" rtl="0">
              <a:lnSpc>
                <a:spcPct val="115000"/>
              </a:lnSpc>
              <a:spcBef>
                <a:spcPts val="1530"/>
              </a:spcBef>
              <a:spcAft>
                <a:spcPts val="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8pPr>
            <a:lvl9pPr marL="3703320" marR="0" lvl="8" indent="-280035" algn="l" rtl="0">
              <a:lnSpc>
                <a:spcPct val="115000"/>
              </a:lnSpc>
              <a:spcBef>
                <a:spcPts val="1530"/>
              </a:spcBef>
              <a:spcAft>
                <a:spcPts val="1530"/>
              </a:spcAft>
              <a:buClr>
                <a:schemeClr val="dk2"/>
              </a:buClr>
              <a:buSzPts val="1300"/>
              <a:buFont typeface="Source Code Pro"/>
              <a:buChar char="■"/>
              <a:defRPr sz="1170" b="0" i="0" u="none" strike="noStrike" cap="none">
                <a:solidFill>
                  <a:schemeClr val="dk2"/>
                </a:solidFill>
                <a:latin typeface="Source Code Pro"/>
                <a:ea typeface="Source Code Pro"/>
                <a:cs typeface="Source Code Pro"/>
                <a:sym typeface="Source Code Pro"/>
              </a:defRPr>
            </a:lvl9pPr>
          </a:lstStyle>
          <a:p>
            <a:endParaRPr/>
          </a:p>
        </p:txBody>
      </p:sp>
      <p:sp>
        <p:nvSpPr>
          <p:cNvPr id="63" name="Google Shape;63;p12"/>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BFAD81"/>
        </a:solidFill>
        <a:effectLst/>
      </p:bgPr>
    </p:bg>
    <p:spTree>
      <p:nvGrpSpPr>
        <p:cNvPr id="1" name="Shape 64"/>
        <p:cNvGrpSpPr/>
        <p:nvPr/>
      </p:nvGrpSpPr>
      <p:grpSpPr>
        <a:xfrm>
          <a:off x="0" y="0"/>
          <a:ext cx="0" cy="0"/>
          <a:chOff x="0" y="0"/>
          <a:chExt cx="0" cy="0"/>
        </a:xfrm>
      </p:grpSpPr>
      <p:sp>
        <p:nvSpPr>
          <p:cNvPr id="65" name="Google Shape;65;p13"/>
          <p:cNvSpPr/>
          <p:nvPr/>
        </p:nvSpPr>
        <p:spPr>
          <a:xfrm>
            <a:off x="4572000" y="175"/>
            <a:ext cx="4572000" cy="5143500"/>
          </a:xfrm>
          <a:prstGeom prst="rect">
            <a:avLst/>
          </a:prstGeom>
          <a:solidFill>
            <a:schemeClr val="lt1"/>
          </a:solidFill>
          <a:ln>
            <a:noFill/>
          </a:ln>
        </p:spPr>
        <p:txBody>
          <a:bodyPr spcFirstLastPara="1" wrap="square" lIns="85545" tIns="85545" rIns="85545" bIns="8554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60" b="0" i="0" u="none" strike="noStrike" cap="none">
              <a:solidFill>
                <a:srgbClr val="000000"/>
              </a:solidFill>
              <a:latin typeface="Arial"/>
              <a:ea typeface="Arial"/>
              <a:cs typeface="Arial"/>
              <a:sym typeface="Arial"/>
            </a:endParaRPr>
          </a:p>
        </p:txBody>
      </p:sp>
      <p:sp>
        <p:nvSpPr>
          <p:cNvPr id="66" name="Google Shape;66;p13"/>
          <p:cNvSpPr txBox="1">
            <a:spLocks noGrp="1"/>
          </p:cNvSpPr>
          <p:nvPr>
            <p:ph type="title"/>
          </p:nvPr>
        </p:nvSpPr>
        <p:spPr>
          <a:xfrm>
            <a:off x="265500" y="1078750"/>
            <a:ext cx="4045200" cy="1789290"/>
          </a:xfrm>
          <a:prstGeom prst="rect">
            <a:avLst/>
          </a:prstGeom>
          <a:noFill/>
          <a:ln>
            <a:noFill/>
          </a:ln>
        </p:spPr>
        <p:txBody>
          <a:bodyPr spcFirstLastPara="1" wrap="square" lIns="95050" tIns="95050" rIns="95050" bIns="95050" anchor="b" anchorCtr="0">
            <a:noAutofit/>
          </a:bodyPr>
          <a:lstStyle>
            <a:lvl1pPr marR="0" lvl="0" algn="ctr" rtl="0">
              <a:lnSpc>
                <a:spcPct val="100000"/>
              </a:lnSpc>
              <a:spcBef>
                <a:spcPts val="0"/>
              </a:spcBef>
              <a:spcAft>
                <a:spcPts val="0"/>
              </a:spcAft>
              <a:buClr>
                <a:schemeClr val="lt1"/>
              </a:buClr>
              <a:buSzPts val="4800"/>
              <a:buFont typeface="verdana"/>
              <a:buNone/>
              <a:defRPr sz="4320" b="1"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800"/>
              <a:buFont typeface="Oswald"/>
              <a:buNone/>
              <a:defRPr sz="4320" b="0" i="0" u="none" strike="noStrike" cap="none">
                <a:solidFill>
                  <a:schemeClr val="lt1"/>
                </a:solidFill>
                <a:latin typeface="Oswald"/>
                <a:ea typeface="Oswald"/>
                <a:cs typeface="Oswald"/>
                <a:sym typeface="Oswald"/>
              </a:defRPr>
            </a:lvl9pPr>
          </a:lstStyle>
          <a:p>
            <a:endParaRPr/>
          </a:p>
        </p:txBody>
      </p:sp>
      <p:sp>
        <p:nvSpPr>
          <p:cNvPr id="67" name="Google Shape;67;p13"/>
          <p:cNvSpPr txBox="1">
            <a:spLocks noGrp="1"/>
          </p:cNvSpPr>
          <p:nvPr>
            <p:ph type="subTitle" idx="1"/>
          </p:nvPr>
        </p:nvSpPr>
        <p:spPr>
          <a:xfrm>
            <a:off x="265500" y="2921401"/>
            <a:ext cx="4045200" cy="1345410"/>
          </a:xfrm>
          <a:prstGeom prst="rect">
            <a:avLst/>
          </a:prstGeom>
          <a:noFill/>
          <a:ln>
            <a:noFill/>
          </a:ln>
        </p:spPr>
        <p:txBody>
          <a:bodyPr spcFirstLastPara="1" wrap="square" lIns="95050" tIns="95050" rIns="95050" bIns="95050" anchor="t" anchorCtr="0">
            <a:noAutofit/>
          </a:bodyPr>
          <a:lstStyle>
            <a:lvl1pPr marR="0" lvl="0" algn="ctr" rtl="0">
              <a:lnSpc>
                <a:spcPct val="100000"/>
              </a:lnSpc>
              <a:spcBef>
                <a:spcPts val="0"/>
              </a:spcBef>
              <a:spcAft>
                <a:spcPts val="0"/>
              </a:spcAft>
              <a:buClr>
                <a:schemeClr val="lt1"/>
              </a:buClr>
              <a:buSzPts val="2000"/>
              <a:buFont typeface="Trebuchet MS"/>
              <a:buNone/>
              <a:defRPr sz="18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2pPr>
            <a:lvl3pPr marR="0" lvl="2"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3pPr>
            <a:lvl4pPr marR="0" lvl="3"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4pPr>
            <a:lvl5pPr marR="0" lvl="4"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5pPr>
            <a:lvl6pPr marR="0" lvl="5"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6pPr>
            <a:lvl7pPr marR="0" lvl="6"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7pPr>
            <a:lvl8pPr marR="0" lvl="7"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8pPr>
            <a:lvl9pPr marR="0" lvl="8" algn="ctr" rtl="0">
              <a:lnSpc>
                <a:spcPct val="100000"/>
              </a:lnSpc>
              <a:spcBef>
                <a:spcPts val="0"/>
              </a:spcBef>
              <a:spcAft>
                <a:spcPts val="0"/>
              </a:spcAft>
              <a:buClr>
                <a:schemeClr val="lt1"/>
              </a:buClr>
              <a:buSzPts val="2000"/>
              <a:buFont typeface="Source Code Pro"/>
              <a:buNone/>
              <a:defRPr sz="1800" b="0" i="0" u="none" strike="noStrike" cap="none">
                <a:solidFill>
                  <a:schemeClr val="lt1"/>
                </a:solidFill>
                <a:latin typeface="Source Code Pro"/>
                <a:ea typeface="Source Code Pro"/>
                <a:cs typeface="Source Code Pro"/>
                <a:sym typeface="Source Code Pro"/>
              </a:defRPr>
            </a:lvl9pPr>
          </a:lstStyle>
          <a:p>
            <a:endParaRPr/>
          </a:p>
        </p:txBody>
      </p:sp>
      <p:sp>
        <p:nvSpPr>
          <p:cNvPr id="68" name="Google Shape;68;p13"/>
          <p:cNvSpPr txBox="1">
            <a:spLocks noGrp="1"/>
          </p:cNvSpPr>
          <p:nvPr>
            <p:ph type="body" idx="2"/>
          </p:nvPr>
        </p:nvSpPr>
        <p:spPr>
          <a:xfrm>
            <a:off x="4939500" y="724200"/>
            <a:ext cx="3837000" cy="3695220"/>
          </a:xfrm>
          <a:prstGeom prst="rect">
            <a:avLst/>
          </a:prstGeom>
          <a:noFill/>
          <a:ln>
            <a:noFill/>
          </a:ln>
        </p:spPr>
        <p:txBody>
          <a:bodyPr spcFirstLastPara="1" wrap="square" lIns="95050" tIns="95050" rIns="95050" bIns="95050" anchor="ctr"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6pPr>
            <a:lvl7pPr marL="2880360" marR="0" lvl="6"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7pPr>
            <a:lvl8pPr marL="3291840" marR="0" lvl="7"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8pPr>
            <a:lvl9pPr marL="3703320" marR="0" lvl="8" indent="-291465" algn="l" rtl="0">
              <a:lnSpc>
                <a:spcPct val="115000"/>
              </a:lnSpc>
              <a:spcBef>
                <a:spcPts val="1530"/>
              </a:spcBef>
              <a:spcAft>
                <a:spcPts val="153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9pPr>
          </a:lstStyle>
          <a:p>
            <a:endParaRPr/>
          </a:p>
        </p:txBody>
      </p:sp>
      <p:sp>
        <p:nvSpPr>
          <p:cNvPr id="69" name="Google Shape;69;p13"/>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8" name="Picture 7"/>
          <p:cNvPicPr>
            <a:picLocks noChangeAspect="1"/>
          </p:cNvPicPr>
          <p:nvPr userDrawn="1"/>
        </p:nvPicPr>
        <p:blipFill>
          <a:blip r:embed="rId3"/>
          <a:stretch>
            <a:fillRect/>
          </a:stretch>
        </p:blipFill>
        <p:spPr>
          <a:xfrm>
            <a:off x="568081" y="2295992"/>
            <a:ext cx="1236656" cy="107962"/>
          </a:xfrm>
          <a:prstGeom prst="rect">
            <a:avLst/>
          </a:prstGeom>
        </p:spPr>
      </p:pic>
      <p:sp>
        <p:nvSpPr>
          <p:cNvPr id="3" name="Title 2"/>
          <p:cNvSpPr>
            <a:spLocks noGrp="1"/>
          </p:cNvSpPr>
          <p:nvPr>
            <p:ph type="title" hasCustomPrompt="1"/>
          </p:nvPr>
        </p:nvSpPr>
        <p:spPr>
          <a:xfrm>
            <a:off x="460375" y="1694916"/>
            <a:ext cx="8289178" cy="569338"/>
          </a:xfrm>
          <a:prstGeom prst="rect">
            <a:avLst/>
          </a:prstGeom>
        </p:spPr>
        <p:txBody>
          <a:bodyPr anchor="b"/>
          <a:lstStyle>
            <a:lvl1pPr algn="l">
              <a:defRPr sz="3600" b="1" i="0" baseline="0">
                <a:solidFill>
                  <a:schemeClr val="tx2"/>
                </a:solidFill>
                <a:latin typeface="Encode Sans Normal Black" charset="0"/>
                <a:ea typeface="Encode Sans Normal Black" charset="0"/>
                <a:cs typeface="Encode Sans Normal Black" charset="0"/>
              </a:defRPr>
            </a:lvl1pPr>
          </a:lstStyle>
          <a:p>
            <a:r>
              <a:rPr lang="en-US" dirty="0"/>
              <a:t>COLLEGE OF THE ENVIRONMENT</a:t>
            </a:r>
          </a:p>
        </p:txBody>
      </p:sp>
      <p:sp>
        <p:nvSpPr>
          <p:cNvPr id="9" name="Text Placeholder 5">
            <a:extLst>
              <a:ext uri="{FF2B5EF4-FFF2-40B4-BE49-F238E27FC236}">
                <a16:creationId xmlns:a16="http://schemas.microsoft.com/office/drawing/2014/main" id="{D913429D-2513-4842-AE10-566ABA8B2BB8}"/>
              </a:ext>
            </a:extLst>
          </p:cNvPr>
          <p:cNvSpPr>
            <a:spLocks noGrp="1"/>
          </p:cNvSpPr>
          <p:nvPr>
            <p:ph type="body" sz="quarter" idx="12" hasCustomPrompt="1"/>
          </p:nvPr>
        </p:nvSpPr>
        <p:spPr>
          <a:xfrm>
            <a:off x="460375" y="2562121"/>
            <a:ext cx="8184662" cy="411171"/>
          </a:xfrm>
          <a:prstGeom prst="rect">
            <a:avLst/>
          </a:prstGeom>
        </p:spPr>
        <p:txBody>
          <a:bodyPr>
            <a:noAutofit/>
          </a:bodyPr>
          <a:lstStyle>
            <a:lvl1pPr marL="0" indent="0">
              <a:lnSpc>
                <a:spcPct val="90000"/>
              </a:lnSpc>
              <a:buNone/>
              <a:defRPr sz="2400" b="0" i="0" baseline="0">
                <a:solidFill>
                  <a:schemeClr val="tx2"/>
                </a:solidFill>
                <a:latin typeface="Uni Sans Regular" charset="0"/>
                <a:ea typeface="Uni Sans Regular" charset="0"/>
                <a:cs typeface="Uni Sans Regular"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REGULAR, 24 PT.)</a:t>
            </a:r>
          </a:p>
        </p:txBody>
      </p:sp>
      <p:sp>
        <p:nvSpPr>
          <p:cNvPr id="6" name="Text Placeholder 5">
            <a:extLst>
              <a:ext uri="{FF2B5EF4-FFF2-40B4-BE49-F238E27FC236}">
                <a16:creationId xmlns:a16="http://schemas.microsoft.com/office/drawing/2014/main" id="{D17E013C-FC9F-3140-AE11-208C3495CCEC}"/>
              </a:ext>
            </a:extLst>
          </p:cNvPr>
          <p:cNvSpPr>
            <a:spLocks noGrp="1"/>
          </p:cNvSpPr>
          <p:nvPr>
            <p:ph type="body" sz="quarter" idx="13" hasCustomPrompt="1"/>
          </p:nvPr>
        </p:nvSpPr>
        <p:spPr>
          <a:xfrm>
            <a:off x="460375" y="3083489"/>
            <a:ext cx="8184662" cy="411171"/>
          </a:xfrm>
          <a:prstGeom prst="rect">
            <a:avLst/>
          </a:prstGeom>
        </p:spPr>
        <p:txBody>
          <a:bodyPr>
            <a:noAutofit/>
          </a:bodyPr>
          <a:lstStyle>
            <a:lvl1pPr marL="0" indent="0">
              <a:lnSpc>
                <a:spcPct val="90000"/>
              </a:lnSpc>
              <a:buNone/>
              <a:defRPr sz="1600" b="0"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t>
            </a:r>
            <a:r>
              <a:rPr lang="en-US" dirty="0" err="1"/>
              <a:t>uni</a:t>
            </a:r>
            <a:r>
              <a:rPr lang="en-US" dirty="0"/>
              <a:t> sans regular, 24 pt.)</a:t>
            </a:r>
          </a:p>
        </p:txBody>
      </p:sp>
    </p:spTree>
    <p:extLst>
      <p:ext uri="{BB962C8B-B14F-4D97-AF65-F5344CB8AC3E}">
        <p14:creationId xmlns:p14="http://schemas.microsoft.com/office/powerpoint/2010/main" val="2972177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4"/>
          <p:cNvSpPr txBox="1">
            <a:spLocks noGrp="1"/>
          </p:cNvSpPr>
          <p:nvPr>
            <p:ph type="body" idx="1"/>
          </p:nvPr>
        </p:nvSpPr>
        <p:spPr>
          <a:xfrm>
            <a:off x="311700" y="4230575"/>
            <a:ext cx="5998800" cy="605070"/>
          </a:xfrm>
          <a:prstGeom prst="rect">
            <a:avLst/>
          </a:prstGeom>
          <a:noFill/>
          <a:ln>
            <a:noFill/>
          </a:ln>
        </p:spPr>
        <p:txBody>
          <a:bodyPr spcFirstLastPara="1" wrap="square" lIns="95050" tIns="95050" rIns="95050" bIns="95050" anchor="ctr" anchorCtr="0">
            <a:noAutofit/>
          </a:bodyPr>
          <a:lstStyle>
            <a:lvl1pPr marL="411480" marR="0" lvl="0" indent="-205740" algn="l" rtl="0">
              <a:lnSpc>
                <a:spcPct val="100000"/>
              </a:lnSpc>
              <a:spcBef>
                <a:spcPts val="0"/>
              </a:spcBef>
              <a:spcAft>
                <a:spcPts val="0"/>
              </a:spcAft>
              <a:buClr>
                <a:schemeClr val="dk2"/>
              </a:buClr>
              <a:buSzPts val="2200"/>
              <a:buFont typeface="Trebuchet MS"/>
              <a:buNone/>
              <a:defRPr sz="1980" b="1" i="0" u="none" strike="noStrike" cap="none">
                <a:solidFill>
                  <a:schemeClr val="dk2"/>
                </a:solidFill>
                <a:latin typeface="Trebuchet MS"/>
                <a:ea typeface="Trebuchet MS"/>
                <a:cs typeface="Trebuchet MS"/>
                <a:sym typeface="Trebuchet MS"/>
              </a:defRPr>
            </a:lvl1pPr>
          </a:lstStyle>
          <a:p>
            <a:endParaRPr/>
          </a:p>
        </p:txBody>
      </p:sp>
      <p:sp>
        <p:nvSpPr>
          <p:cNvPr id="72" name="Google Shape;72;p14"/>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106125"/>
            <a:ext cx="8520600" cy="196344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12500"/>
              <a:buFont typeface="verdana"/>
              <a:buNone/>
              <a:defRPr sz="11250" b="0"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12500"/>
              <a:buFont typeface="Oswald"/>
              <a:buNone/>
              <a:defRPr sz="11250" b="0" i="0" u="none" strike="noStrike" cap="none">
                <a:solidFill>
                  <a:schemeClr val="dk2"/>
                </a:solidFill>
                <a:latin typeface="Oswald"/>
                <a:ea typeface="Oswald"/>
                <a:cs typeface="Oswald"/>
                <a:sym typeface="Oswald"/>
              </a:defRPr>
            </a:lvl9pPr>
          </a:lstStyle>
          <a:p>
            <a:r>
              <a:t>xx%</a:t>
            </a:r>
          </a:p>
        </p:txBody>
      </p:sp>
      <p:cxnSp>
        <p:nvCxnSpPr>
          <p:cNvPr id="75" name="Google Shape;75;p15"/>
          <p:cNvCxnSpPr/>
          <p:nvPr/>
        </p:nvCxnSpPr>
        <p:spPr>
          <a:xfrm rot="10800000" flipH="1">
            <a:off x="413275" y="2980175"/>
            <a:ext cx="3594000" cy="8100"/>
          </a:xfrm>
          <a:prstGeom prst="straightConnector1">
            <a:avLst/>
          </a:prstGeom>
          <a:noFill/>
          <a:ln w="76200" cap="flat" cmpd="sng">
            <a:solidFill>
              <a:srgbClr val="4B2E84"/>
            </a:solidFill>
            <a:prstDash val="dot"/>
            <a:round/>
            <a:headEnd type="none" w="sm" len="sm"/>
            <a:tailEnd type="none" w="sm" len="sm"/>
          </a:ln>
        </p:spPr>
      </p:cxnSp>
      <p:sp>
        <p:nvSpPr>
          <p:cNvPr id="76" name="Google Shape;76;p15"/>
          <p:cNvSpPr txBox="1">
            <a:spLocks noGrp="1"/>
          </p:cNvSpPr>
          <p:nvPr>
            <p:ph type="body" idx="1"/>
          </p:nvPr>
        </p:nvSpPr>
        <p:spPr>
          <a:xfrm>
            <a:off x="311700" y="3152225"/>
            <a:ext cx="8520600" cy="1300860"/>
          </a:xfrm>
          <a:prstGeom prst="rect">
            <a:avLst/>
          </a:prstGeom>
          <a:noFill/>
          <a:ln>
            <a:noFill/>
          </a:ln>
        </p:spPr>
        <p:txBody>
          <a:bodyPr spcFirstLastPara="1" wrap="square" lIns="95050" tIns="95050" rIns="95050" bIns="95050" anchor="t" anchorCtr="0">
            <a:noAutofit/>
          </a:bodyPr>
          <a:lstStyle>
            <a:lvl1pPr marL="411480" marR="0" lvl="0" indent="-314325" algn="l" rtl="0">
              <a:lnSpc>
                <a:spcPct val="115000"/>
              </a:lnSpc>
              <a:spcBef>
                <a:spcPts val="0"/>
              </a:spcBef>
              <a:spcAft>
                <a:spcPts val="0"/>
              </a:spcAft>
              <a:buClr>
                <a:schemeClr val="dk2"/>
              </a:buClr>
              <a:buSzPts val="1900"/>
              <a:buFont typeface="Trebuchet MS"/>
              <a:buChar char="●"/>
              <a:defRPr sz="1710" b="0" i="0" u="none" strike="noStrike" cap="none">
                <a:solidFill>
                  <a:schemeClr val="dk2"/>
                </a:solidFill>
                <a:latin typeface="Trebuchet MS"/>
                <a:ea typeface="Trebuchet MS"/>
                <a:cs typeface="Trebuchet MS"/>
                <a:sym typeface="Trebuchet MS"/>
              </a:defRPr>
            </a:lvl1pPr>
            <a:lvl2pPr marL="822960" marR="0" lvl="1"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2pPr>
            <a:lvl3pPr marL="1234440" marR="0" lvl="2"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3pPr>
            <a:lvl4pPr marL="1645920" marR="0" lvl="3"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4pPr>
            <a:lvl5pPr marL="2057400" marR="0" lvl="4" indent="-291465" algn="l" rtl="0">
              <a:lnSpc>
                <a:spcPct val="115000"/>
              </a:lnSpc>
              <a:spcBef>
                <a:spcPts val="1530"/>
              </a:spcBef>
              <a:spcAft>
                <a:spcPts val="0"/>
              </a:spcAft>
              <a:buClr>
                <a:schemeClr val="dk2"/>
              </a:buClr>
              <a:buSzPts val="1500"/>
              <a:buFont typeface="Trebuchet MS"/>
              <a:buChar char="○"/>
              <a:defRPr sz="1350" b="0" i="0" u="none" strike="noStrike" cap="none">
                <a:solidFill>
                  <a:schemeClr val="dk2"/>
                </a:solidFill>
                <a:latin typeface="Trebuchet MS"/>
                <a:ea typeface="Trebuchet MS"/>
                <a:cs typeface="Trebuchet MS"/>
                <a:sym typeface="Trebuchet MS"/>
              </a:defRPr>
            </a:lvl5pPr>
            <a:lvl6pPr marL="2468880" marR="0" lvl="5" indent="-291465" algn="l" rtl="0">
              <a:lnSpc>
                <a:spcPct val="115000"/>
              </a:lnSpc>
              <a:spcBef>
                <a:spcPts val="153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6pPr>
            <a:lvl7pPr marL="2880360" marR="0" lvl="6" indent="-291465" algn="l" rtl="0">
              <a:lnSpc>
                <a:spcPct val="115000"/>
              </a:lnSpc>
              <a:spcBef>
                <a:spcPts val="153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7pPr>
            <a:lvl8pPr marL="3291840" marR="0" lvl="7" indent="-291465" algn="l" rtl="0">
              <a:lnSpc>
                <a:spcPct val="115000"/>
              </a:lnSpc>
              <a:spcBef>
                <a:spcPts val="1530"/>
              </a:spcBef>
              <a:spcAft>
                <a:spcPts val="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8pPr>
            <a:lvl9pPr marL="3703320" marR="0" lvl="8" indent="-291465" algn="l" rtl="0">
              <a:lnSpc>
                <a:spcPct val="115000"/>
              </a:lnSpc>
              <a:spcBef>
                <a:spcPts val="1530"/>
              </a:spcBef>
              <a:spcAft>
                <a:spcPts val="1530"/>
              </a:spcAft>
              <a:buClr>
                <a:schemeClr val="dk2"/>
              </a:buClr>
              <a:buSzPts val="1500"/>
              <a:buFont typeface="Source Code Pro"/>
              <a:buChar char="■"/>
              <a:defRPr sz="1350" b="0" i="0" u="none" strike="noStrike" cap="none">
                <a:solidFill>
                  <a:schemeClr val="dk2"/>
                </a:solidFill>
                <a:latin typeface="Source Code Pro"/>
                <a:ea typeface="Source Code Pro"/>
                <a:cs typeface="Source Code Pro"/>
                <a:sym typeface="Source Code Pro"/>
              </a:defRPr>
            </a:lvl9pPr>
          </a:lstStyle>
          <a:p>
            <a:endParaRPr/>
          </a:p>
        </p:txBody>
      </p:sp>
      <p:sp>
        <p:nvSpPr>
          <p:cNvPr id="77" name="Google Shape;77;p15"/>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628650" y="273845"/>
            <a:ext cx="7886700" cy="994140"/>
          </a:xfrm>
          <a:prstGeom prst="rect">
            <a:avLst/>
          </a:prstGeom>
          <a:noFill/>
          <a:ln>
            <a:noFill/>
          </a:ln>
        </p:spPr>
        <p:txBody>
          <a:bodyPr spcFirstLastPara="1" wrap="square" lIns="95050" tIns="95050" rIns="95050" bIns="95050" anchor="ctr" anchorCtr="0">
            <a:noAutofit/>
          </a:bodyPr>
          <a:lstStyle>
            <a:lvl1pPr marR="0" lvl="0" algn="l" rtl="0">
              <a:lnSpc>
                <a:spcPct val="90000"/>
              </a:lnSpc>
              <a:spcBef>
                <a:spcPts val="0"/>
              </a:spcBef>
              <a:spcAft>
                <a:spcPts val="0"/>
              </a:spcAft>
              <a:buClr>
                <a:schemeClr val="dk1"/>
              </a:buClr>
              <a:buSzPts val="3800"/>
              <a:buFont typeface="Calibri"/>
              <a:buNone/>
              <a:defRPr sz="342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450" b="0" i="0" u="none" strike="noStrike" cap="none">
                <a:solidFill>
                  <a:schemeClr val="dk2"/>
                </a:solidFill>
                <a:latin typeface="Oswald"/>
                <a:ea typeface="Oswald"/>
                <a:cs typeface="Oswald"/>
                <a:sym typeface="Oswald"/>
              </a:defRPr>
            </a:lvl9pPr>
          </a:lstStyle>
          <a:p>
            <a:endParaRPr/>
          </a:p>
        </p:txBody>
      </p:sp>
      <p:sp>
        <p:nvSpPr>
          <p:cNvPr id="82" name="Google Shape;82;p17"/>
          <p:cNvSpPr txBox="1">
            <a:spLocks noGrp="1"/>
          </p:cNvSpPr>
          <p:nvPr>
            <p:ph type="body" idx="1"/>
          </p:nvPr>
        </p:nvSpPr>
        <p:spPr>
          <a:xfrm>
            <a:off x="628650" y="1369219"/>
            <a:ext cx="7886700" cy="3263490"/>
          </a:xfrm>
          <a:prstGeom prst="rect">
            <a:avLst/>
          </a:prstGeom>
          <a:noFill/>
          <a:ln>
            <a:noFill/>
          </a:ln>
        </p:spPr>
        <p:txBody>
          <a:bodyPr spcFirstLastPara="1" wrap="square" lIns="95050" tIns="95050" rIns="95050" bIns="95050" anchor="t" anchorCtr="0">
            <a:noAutofit/>
          </a:bodyPr>
          <a:lstStyle>
            <a:lvl1pPr marL="411480" marR="0" lvl="0" indent="-342900" algn="l" rtl="0">
              <a:lnSpc>
                <a:spcPct val="90000"/>
              </a:lnSpc>
              <a:spcBef>
                <a:spcPts val="810"/>
              </a:spcBef>
              <a:spcAft>
                <a:spcPts val="0"/>
              </a:spcAft>
              <a:buClr>
                <a:schemeClr val="dk1"/>
              </a:buClr>
              <a:buSzPts val="2400"/>
              <a:buFont typeface="Arial"/>
              <a:buChar char="•"/>
              <a:defRPr sz="2160" b="0" i="0" u="none" strike="noStrike" cap="none">
                <a:solidFill>
                  <a:schemeClr val="dk1"/>
                </a:solidFill>
                <a:latin typeface="Calibri"/>
                <a:ea typeface="Calibri"/>
                <a:cs typeface="Calibri"/>
                <a:sym typeface="Calibri"/>
              </a:defRPr>
            </a:lvl1pPr>
            <a:lvl2pPr marL="822960" marR="0" lvl="1" indent="-325755" algn="l" rtl="0">
              <a:lnSpc>
                <a:spcPct val="90000"/>
              </a:lnSpc>
              <a:spcBef>
                <a:spcPts val="1530"/>
              </a:spcBef>
              <a:spcAft>
                <a:spcPts val="0"/>
              </a:spcAft>
              <a:buClr>
                <a:schemeClr val="dk1"/>
              </a:buClr>
              <a:buSzPts val="2100"/>
              <a:buFont typeface="Arial"/>
              <a:buChar char="•"/>
              <a:defRPr sz="1890" b="0" i="0" u="none" strike="noStrike" cap="none">
                <a:solidFill>
                  <a:schemeClr val="dk1"/>
                </a:solidFill>
                <a:latin typeface="Calibri"/>
                <a:ea typeface="Calibri"/>
                <a:cs typeface="Calibri"/>
                <a:sym typeface="Calibri"/>
              </a:defRPr>
            </a:lvl2pPr>
            <a:lvl3pPr marL="1234440" marR="0" lvl="2" indent="-302895" algn="l" rtl="0">
              <a:lnSpc>
                <a:spcPct val="90000"/>
              </a:lnSpc>
              <a:spcBef>
                <a:spcPts val="1530"/>
              </a:spcBef>
              <a:spcAft>
                <a:spcPts val="0"/>
              </a:spcAft>
              <a:buClr>
                <a:schemeClr val="dk1"/>
              </a:buClr>
              <a:buSzPts val="1700"/>
              <a:buFont typeface="Arial"/>
              <a:buChar char="•"/>
              <a:defRPr sz="1530" b="0" i="0" u="none" strike="noStrike" cap="none">
                <a:solidFill>
                  <a:schemeClr val="dk1"/>
                </a:solidFill>
                <a:latin typeface="Calibri"/>
                <a:ea typeface="Calibri"/>
                <a:cs typeface="Calibri"/>
                <a:sym typeface="Calibri"/>
              </a:defRPr>
            </a:lvl3pPr>
            <a:lvl4pPr marL="1645920" marR="0" lvl="3"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4pPr>
            <a:lvl5pPr marL="2057400" marR="0" lvl="4"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5pPr>
            <a:lvl6pPr marL="2468880" marR="0" lvl="5"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6pPr>
            <a:lvl7pPr marL="2880360" marR="0" lvl="6"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7pPr>
            <a:lvl8pPr marL="3291840" marR="0" lvl="7" indent="-297180" algn="l" rtl="0">
              <a:lnSpc>
                <a:spcPct val="90000"/>
              </a:lnSpc>
              <a:spcBef>
                <a:spcPts val="1530"/>
              </a:spcBef>
              <a:spcAft>
                <a:spcPts val="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8pPr>
            <a:lvl9pPr marL="3703320" marR="0" lvl="8" indent="-297180" algn="l" rtl="0">
              <a:lnSpc>
                <a:spcPct val="90000"/>
              </a:lnSpc>
              <a:spcBef>
                <a:spcPts val="1530"/>
              </a:spcBef>
              <a:spcAft>
                <a:spcPts val="1530"/>
              </a:spcAft>
              <a:buClr>
                <a:schemeClr val="dk1"/>
              </a:buClr>
              <a:buSzPts val="1600"/>
              <a:buFont typeface="Arial"/>
              <a:buChar char="•"/>
              <a:defRPr sz="1440" b="0" i="0" u="none" strike="noStrike" cap="none">
                <a:solidFill>
                  <a:schemeClr val="dk1"/>
                </a:solidFill>
                <a:latin typeface="Calibri"/>
                <a:ea typeface="Calibri"/>
                <a:cs typeface="Calibri"/>
                <a:sym typeface="Calibri"/>
              </a:defRPr>
            </a:lvl9pPr>
          </a:lstStyle>
          <a:p>
            <a:endParaRPr/>
          </a:p>
        </p:txBody>
      </p:sp>
      <p:sp>
        <p:nvSpPr>
          <p:cNvPr id="83" name="Google Shape;83;p17"/>
          <p:cNvSpPr txBox="1">
            <a:spLocks noGrp="1"/>
          </p:cNvSpPr>
          <p:nvPr>
            <p:ph type="dt" idx="10"/>
          </p:nvPr>
        </p:nvSpPr>
        <p:spPr>
          <a:xfrm>
            <a:off x="628650" y="4767264"/>
            <a:ext cx="2057400" cy="273780"/>
          </a:xfrm>
          <a:prstGeom prst="rect">
            <a:avLst/>
          </a:prstGeom>
          <a:noFill/>
          <a:ln>
            <a:noFill/>
          </a:ln>
        </p:spPr>
        <p:txBody>
          <a:bodyPr spcFirstLastPara="1" wrap="square" lIns="24875" tIns="24875" rIns="24875" bIns="24875" anchor="ctr" anchorCtr="0">
            <a:noAutofit/>
          </a:bodyPr>
          <a:lstStyle>
            <a:lvl1pPr marR="0" lvl="0" algn="l" rtl="0">
              <a:lnSpc>
                <a:spcPct val="100000"/>
              </a:lnSpc>
              <a:spcBef>
                <a:spcPts val="0"/>
              </a:spcBef>
              <a:spcAft>
                <a:spcPts val="0"/>
              </a:spcAft>
              <a:buClr>
                <a:srgbClr val="000000"/>
              </a:buClr>
              <a:buSzPts val="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9pPr>
          </a:lstStyle>
          <a:p>
            <a:endParaRPr/>
          </a:p>
        </p:txBody>
      </p:sp>
      <p:sp>
        <p:nvSpPr>
          <p:cNvPr id="84" name="Google Shape;84;p17"/>
          <p:cNvSpPr txBox="1">
            <a:spLocks noGrp="1"/>
          </p:cNvSpPr>
          <p:nvPr>
            <p:ph type="ftr" idx="11"/>
          </p:nvPr>
        </p:nvSpPr>
        <p:spPr>
          <a:xfrm>
            <a:off x="3028950" y="4767264"/>
            <a:ext cx="3086100" cy="273780"/>
          </a:xfrm>
          <a:prstGeom prst="rect">
            <a:avLst/>
          </a:prstGeom>
          <a:noFill/>
          <a:ln>
            <a:noFill/>
          </a:ln>
        </p:spPr>
        <p:txBody>
          <a:bodyPr spcFirstLastPara="1" wrap="square" lIns="24875" tIns="24875" rIns="24875" bIns="24875" anchor="ctr" anchorCtr="0">
            <a:noAutofit/>
          </a:bodyPr>
          <a:lstStyle>
            <a:lvl1pPr marR="0" lvl="0" algn="ctr" rtl="0">
              <a:lnSpc>
                <a:spcPct val="100000"/>
              </a:lnSpc>
              <a:spcBef>
                <a:spcPts val="0"/>
              </a:spcBef>
              <a:spcAft>
                <a:spcPts val="0"/>
              </a:spcAft>
              <a:buClr>
                <a:srgbClr val="000000"/>
              </a:buClr>
              <a:buSzPts val="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400"/>
              <a:buFont typeface="Arial"/>
              <a:buNone/>
              <a:defRPr sz="1260" b="0" i="0" u="none" strike="noStrike" cap="none">
                <a:solidFill>
                  <a:schemeClr val="dk1"/>
                </a:solidFill>
                <a:latin typeface="Calibri"/>
                <a:ea typeface="Calibri"/>
                <a:cs typeface="Calibri"/>
                <a:sym typeface="Calibri"/>
              </a:defRPr>
            </a:lvl9pPr>
          </a:lstStyle>
          <a:p>
            <a:endParaRPr/>
          </a:p>
        </p:txBody>
      </p:sp>
      <p:sp>
        <p:nvSpPr>
          <p:cNvPr id="85" name="Google Shape;85;p17"/>
          <p:cNvSpPr txBox="1">
            <a:spLocks noGrp="1"/>
          </p:cNvSpPr>
          <p:nvPr>
            <p:ph type="sldNum" idx="12"/>
          </p:nvPr>
        </p:nvSpPr>
        <p:spPr>
          <a:xfrm>
            <a:off x="6457950" y="4767264"/>
            <a:ext cx="2057400" cy="273780"/>
          </a:xfrm>
          <a:prstGeom prst="rect">
            <a:avLst/>
          </a:prstGeom>
          <a:noFill/>
          <a:ln>
            <a:noFill/>
          </a:ln>
        </p:spPr>
        <p:txBody>
          <a:bodyPr spcFirstLastPara="1" wrap="square" lIns="24875" tIns="12425" rIns="24875" bIns="12425"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F46E-7291-F402-D09B-3ECCA78635C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77E71C5-682C-FDBC-9BF6-942252A650D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746367-F221-515F-9575-FE7F87B3988F}"/>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5" name="Footer Placeholder 4">
            <a:extLst>
              <a:ext uri="{FF2B5EF4-FFF2-40B4-BE49-F238E27FC236}">
                <a16:creationId xmlns:a16="http://schemas.microsoft.com/office/drawing/2014/main" id="{4FEFCA93-310D-152E-6503-FCDA33615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2E892-16F0-0EFA-4612-D3A3DE20DF02}"/>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921248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7B35-DF85-7E57-8693-36245A760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6AD72-6606-DF5A-0758-D4623ADD63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7528C-AE1C-874B-2E1D-ABE9F958C8FD}"/>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5" name="Footer Placeholder 4">
            <a:extLst>
              <a:ext uri="{FF2B5EF4-FFF2-40B4-BE49-F238E27FC236}">
                <a16:creationId xmlns:a16="http://schemas.microsoft.com/office/drawing/2014/main" id="{35E032EC-212D-A9AA-784F-885F97EF1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1E426-EEB2-B148-2D51-1EF1DE537E5E}"/>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3462539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A5A7A-5C32-E724-2EDC-B284299A510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8480C4-F79B-83D7-874A-69351D07D8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DC06A-8839-B0B4-E745-CA8A7A53C182}"/>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5" name="Footer Placeholder 4">
            <a:extLst>
              <a:ext uri="{FF2B5EF4-FFF2-40B4-BE49-F238E27FC236}">
                <a16:creationId xmlns:a16="http://schemas.microsoft.com/office/drawing/2014/main" id="{35439096-27EB-A154-6853-EDCFE0B36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A283B-25C8-7BD3-5F90-E5F236885D8A}"/>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2287309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7516-EBA0-0C87-2DEE-630DB008A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D7334-0CEB-4C64-3937-A9EA5910B25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0F4BF-2C6B-B028-2832-E42829AF53B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73FBAE-FE34-B649-E688-B05E03457C62}"/>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6" name="Footer Placeholder 5">
            <a:extLst>
              <a:ext uri="{FF2B5EF4-FFF2-40B4-BE49-F238E27FC236}">
                <a16:creationId xmlns:a16="http://schemas.microsoft.com/office/drawing/2014/main" id="{1BB80952-9BBD-6D6A-2D7A-6D2CF06A0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091F1-C761-B96C-D661-7D3F63AC37FD}"/>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2614639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B1C5-C833-3775-975D-3696AB1CDF8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DC7D17-DD83-BB03-BD94-FC496FC2FCF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0FD5852-CD90-AA43-7D18-A6C782E4E1A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78E2DA-0963-CE82-1B4C-CD2DCD89F75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C1CD7E-B50C-5FEA-1879-86F3E44044F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67FC75-56CE-3FBC-07BD-C9DF3B8EF406}"/>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8" name="Footer Placeholder 7">
            <a:extLst>
              <a:ext uri="{FF2B5EF4-FFF2-40B4-BE49-F238E27FC236}">
                <a16:creationId xmlns:a16="http://schemas.microsoft.com/office/drawing/2014/main" id="{FA63C28C-B4CD-EB82-CED5-A55B80C6A7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CFFCD1-0A24-0B90-C73C-E29906B855B0}"/>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2785910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049F9-D8CC-4407-0635-6532F885A4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38B464-0277-E7C5-21E0-01AE4440DDBE}"/>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4" name="Footer Placeholder 3">
            <a:extLst>
              <a:ext uri="{FF2B5EF4-FFF2-40B4-BE49-F238E27FC236}">
                <a16:creationId xmlns:a16="http://schemas.microsoft.com/office/drawing/2014/main" id="{B532F45C-89D0-5CF1-CEAF-46BFD519D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59FEF9-F15D-36B9-98E5-6551D9EE6482}"/>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254153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pic>
        <p:nvPicPr>
          <p:cNvPr id="6" name="Picture 5">
            <a:extLst>
              <a:ext uri="{FF2B5EF4-FFF2-40B4-BE49-F238E27FC236}">
                <a16:creationId xmlns:a16="http://schemas.microsoft.com/office/drawing/2014/main" id="{5C426A51-E11D-9F41-B58A-F4989D8A3CA6}"/>
              </a:ext>
            </a:extLst>
          </p:cNvPr>
          <p:cNvPicPr>
            <a:picLocks noChangeAspect="1"/>
          </p:cNvPicPr>
          <p:nvPr userDrawn="1"/>
        </p:nvPicPr>
        <p:blipFill>
          <a:blip r:embed="rId4"/>
          <a:stretch>
            <a:fillRect/>
          </a:stretch>
        </p:blipFill>
        <p:spPr>
          <a:xfrm>
            <a:off x="568081" y="4583460"/>
            <a:ext cx="2451272" cy="356449"/>
          </a:xfrm>
          <a:prstGeom prst="rect">
            <a:avLst/>
          </a:prstGeom>
        </p:spPr>
      </p:pic>
    </p:spTree>
    <p:extLst>
      <p:ext uri="{BB962C8B-B14F-4D97-AF65-F5344CB8AC3E}">
        <p14:creationId xmlns:p14="http://schemas.microsoft.com/office/powerpoint/2010/main" val="2901491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50DF9A-D10B-F830-5D0A-B058B101DD2D}"/>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3" name="Footer Placeholder 2">
            <a:extLst>
              <a:ext uri="{FF2B5EF4-FFF2-40B4-BE49-F238E27FC236}">
                <a16:creationId xmlns:a16="http://schemas.microsoft.com/office/drawing/2014/main" id="{6594D9EA-40B0-CF18-AEE6-FA4825B96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F45ACE-5438-B09F-D44D-BD974031DDA2}"/>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16939631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7EBA3-5899-0FE8-4F28-850BE35AF39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C96A76D-7B83-1D81-F387-7DC722C95FA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52698B-F4A9-F692-8075-DC256E51D7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0927F3-64D8-9595-0386-09BE329A9473}"/>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6" name="Footer Placeholder 5">
            <a:extLst>
              <a:ext uri="{FF2B5EF4-FFF2-40B4-BE49-F238E27FC236}">
                <a16:creationId xmlns:a16="http://schemas.microsoft.com/office/drawing/2014/main" id="{1EF33F92-0E4F-8BAD-4C79-50D3077CB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B595D-C9EF-6D21-0B4C-664BB3DE54CA}"/>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1197051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C631-07EB-13AE-9A66-8A9C5F20687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331322-77B9-1E38-4D4E-F9B7F671FDD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E83EED3-5307-0649-E595-AE190688536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F6C150-7C04-D548-5E8F-3C009184ACBD}"/>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6" name="Footer Placeholder 5">
            <a:extLst>
              <a:ext uri="{FF2B5EF4-FFF2-40B4-BE49-F238E27FC236}">
                <a16:creationId xmlns:a16="http://schemas.microsoft.com/office/drawing/2014/main" id="{48E7BD48-F1CA-926F-B82D-0ACCE4514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687E1-A531-E3ED-A420-6787B600F503}"/>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3935865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24FF-24FA-33F4-F7C6-9C7312896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A34FBC-E4E5-BE9A-9BA3-7992FD31BB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3D806-74A1-6BF6-34E1-8F9D94C6D32F}"/>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5" name="Footer Placeholder 4">
            <a:extLst>
              <a:ext uri="{FF2B5EF4-FFF2-40B4-BE49-F238E27FC236}">
                <a16:creationId xmlns:a16="http://schemas.microsoft.com/office/drawing/2014/main" id="{5044CAF2-39FE-2AB4-04C2-461986784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6C60B-EB0A-C739-ED35-44007BBE84CC}"/>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3150658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1B4FB-F8AC-F466-1382-A4FEABF79A2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F15DB0-1C2F-37C7-8CBD-B49724C65F6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72BF6-9BE5-D6BD-9C8B-BFC5A86B0C55}"/>
              </a:ext>
            </a:extLst>
          </p:cNvPr>
          <p:cNvSpPr>
            <a:spLocks noGrp="1"/>
          </p:cNvSpPr>
          <p:nvPr>
            <p:ph type="dt" sz="half" idx="10"/>
          </p:nvPr>
        </p:nvSpPr>
        <p:spPr/>
        <p:txBody>
          <a:bodyPr/>
          <a:lstStyle/>
          <a:p>
            <a:fld id="{4A9BA860-7C71-4E4E-B116-DDCE364BE2C9}" type="datetimeFigureOut">
              <a:rPr lang="en-US" smtClean="0"/>
              <a:t>9/22/2023</a:t>
            </a:fld>
            <a:endParaRPr lang="en-US"/>
          </a:p>
        </p:txBody>
      </p:sp>
      <p:sp>
        <p:nvSpPr>
          <p:cNvPr id="5" name="Footer Placeholder 4">
            <a:extLst>
              <a:ext uri="{FF2B5EF4-FFF2-40B4-BE49-F238E27FC236}">
                <a16:creationId xmlns:a16="http://schemas.microsoft.com/office/drawing/2014/main" id="{24883B2E-0D52-DCC3-B1EF-7B78F6E21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4B542-6907-2ED5-520D-FC3445E27791}"/>
              </a:ext>
            </a:extLst>
          </p:cNvPr>
          <p:cNvSpPr>
            <a:spLocks noGrp="1"/>
          </p:cNvSpPr>
          <p:nvPr>
            <p:ph type="sldNum" sz="quarter" idx="12"/>
          </p:nvPr>
        </p:nvSpPr>
        <p:spPr/>
        <p:txBody>
          <a:bodyPr/>
          <a:lstStyle/>
          <a:p>
            <a:fld id="{7B328D01-67BB-0A46-8AA7-6E922A4228D0}" type="slidenum">
              <a:rPr lang="en-US" smtClean="0"/>
              <a:t>‹#›</a:t>
            </a:fld>
            <a:endParaRPr lang="en-US"/>
          </a:p>
        </p:txBody>
      </p:sp>
    </p:spTree>
    <p:extLst>
      <p:ext uri="{BB962C8B-B14F-4D97-AF65-F5344CB8AC3E}">
        <p14:creationId xmlns:p14="http://schemas.microsoft.com/office/powerpoint/2010/main" val="31184998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26"/>
          <p:cNvSpPr/>
          <p:nvPr/>
        </p:nvSpPr>
        <p:spPr>
          <a:xfrm>
            <a:off x="0" y="0"/>
            <a:ext cx="9144000" cy="12771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26" name="Google Shape;12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B2E83"/>
        </a:solidFill>
        <a:effectLst/>
      </p:bgPr>
    </p:bg>
    <p:spTree>
      <p:nvGrpSpPr>
        <p:cNvPr id="1" name="Shape 127"/>
        <p:cNvGrpSpPr/>
        <p:nvPr/>
      </p:nvGrpSpPr>
      <p:grpSpPr>
        <a:xfrm>
          <a:off x="0" y="0"/>
          <a:ext cx="0" cy="0"/>
          <a:chOff x="0" y="0"/>
          <a:chExt cx="0" cy="0"/>
        </a:xfrm>
      </p:grpSpPr>
      <p:sp>
        <p:nvSpPr>
          <p:cNvPr id="128" name="Google Shape;128;p27"/>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29" name="Google Shape;129;p27"/>
          <p:cNvSpPr txBox="1">
            <a:spLocks noGrp="1"/>
          </p:cNvSpPr>
          <p:nvPr>
            <p:ph type="ctrTitle"/>
          </p:nvPr>
        </p:nvSpPr>
        <p:spPr>
          <a:xfrm>
            <a:off x="311700" y="539725"/>
            <a:ext cx="8520600" cy="1468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4500"/>
              <a:buFont typeface="Encode Sans Condensed"/>
              <a:buNone/>
              <a:defRPr sz="4500" b="1" i="0" u="none" strike="noStrike" cap="none">
                <a:solidFill>
                  <a:schemeClr val="accen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2pPr>
            <a:lvl3pPr marR="0" lvl="2"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3pPr>
            <a:lvl4pPr marR="0" lvl="3"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4pPr>
            <a:lvl5pPr marR="0" lvl="4"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5pPr>
            <a:lvl6pPr marR="0" lvl="5"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6pPr>
            <a:lvl7pPr marR="0" lvl="6"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7pPr>
            <a:lvl8pPr marR="0" lvl="7"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8pPr>
            <a:lvl9pPr marR="0" lvl="8"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9pPr>
          </a:lstStyle>
          <a:p>
            <a:endParaRPr/>
          </a:p>
        </p:txBody>
      </p:sp>
      <p:sp>
        <p:nvSpPr>
          <p:cNvPr id="130" name="Google Shape;130;p27"/>
          <p:cNvSpPr txBox="1">
            <a:spLocks noGrp="1"/>
          </p:cNvSpPr>
          <p:nvPr>
            <p:ph type="subTitle" idx="1"/>
          </p:nvPr>
        </p:nvSpPr>
        <p:spPr>
          <a:xfrm>
            <a:off x="311700" y="1317035"/>
            <a:ext cx="4242600" cy="738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500"/>
              <a:buFont typeface="Encode Sans Condensed"/>
              <a:buNone/>
              <a:defRPr sz="2500" b="0" i="0" u="none" strike="noStrike" cap="none">
                <a:solidFill>
                  <a:schemeClr val="lt2"/>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2pPr>
            <a:lvl3pPr marR="0" lvl="2"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3pPr>
            <a:lvl4pPr marR="0" lvl="3"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4pPr>
            <a:lvl5pPr marR="0" lvl="4"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5pPr>
            <a:lvl6pPr marR="0" lvl="5"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6pPr>
            <a:lvl7pPr marR="0" lvl="6"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7pPr>
            <a:lvl8pPr marR="0" lvl="7"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8pPr>
            <a:lvl9pPr marR="0" lvl="8"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9pPr>
          </a:lstStyle>
          <a:p>
            <a:endParaRPr/>
          </a:p>
        </p:txBody>
      </p:sp>
      <p:sp>
        <p:nvSpPr>
          <p:cNvPr id="131" name="Google Shape;131;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32" name="Google Shape;132;p27"/>
          <p:cNvSpPr/>
          <p:nvPr/>
        </p:nvSpPr>
        <p:spPr>
          <a:xfrm>
            <a:off x="7665976" y="4398091"/>
            <a:ext cx="1166400" cy="78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85754D"/>
        </a:solidFill>
        <a:effectLst/>
      </p:bgPr>
    </p:bg>
    <p:spTree>
      <p:nvGrpSpPr>
        <p:cNvPr id="1" name="Shape 133"/>
        <p:cNvGrpSpPr/>
        <p:nvPr/>
      </p:nvGrpSpPr>
      <p:grpSpPr>
        <a:xfrm>
          <a:off x="0" y="0"/>
          <a:ext cx="0" cy="0"/>
          <a:chOff x="0" y="0"/>
          <a:chExt cx="0" cy="0"/>
        </a:xfrm>
      </p:grpSpPr>
      <p:sp>
        <p:nvSpPr>
          <p:cNvPr id="134" name="Google Shape;134;p28"/>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35" name="Google Shape;135;p28"/>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noFill/>
          <a:ln>
            <a:noFill/>
          </a:ln>
        </p:spPr>
      </p:sp>
      <p:sp>
        <p:nvSpPr>
          <p:cNvPr id="136" name="Google Shape;136;p28"/>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B2E83"/>
              </a:buClr>
              <a:buSzPts val="3600"/>
              <a:buFont typeface="Encode Sans Condensed"/>
              <a:buNone/>
              <a:defRPr sz="3600" b="1" i="0" u="none" strike="noStrike" cap="none">
                <a:solidFill>
                  <a:srgbClr val="4B2E83"/>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137" name="Google Shape;13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38" name="Google Shape;138;p28"/>
          <p:cNvSpPr/>
          <p:nvPr/>
        </p:nvSpPr>
        <p:spPr>
          <a:xfrm>
            <a:off x="7665976" y="4398091"/>
            <a:ext cx="1166400" cy="78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
        <p:cNvGrpSpPr/>
        <p:nvPr/>
      </p:nvGrpSpPr>
      <p:grpSpPr>
        <a:xfrm>
          <a:off x="0" y="0"/>
          <a:ext cx="0" cy="0"/>
          <a:chOff x="0" y="0"/>
          <a:chExt cx="0" cy="0"/>
        </a:xfrm>
      </p:grpSpPr>
      <p:sp>
        <p:nvSpPr>
          <p:cNvPr id="140" name="Google Shape;140;p29"/>
          <p:cNvSpPr/>
          <p:nvPr/>
        </p:nvSpPr>
        <p:spPr>
          <a:xfrm>
            <a:off x="0" y="0"/>
            <a:ext cx="4314000" cy="51435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9"/>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42" name="Google Shape;142;p29"/>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rgbClr val="4B2E83"/>
          </a:solidFill>
          <a:ln>
            <a:noFill/>
          </a:ln>
        </p:spPr>
      </p:sp>
      <p:sp>
        <p:nvSpPr>
          <p:cNvPr id="143" name="Google Shape;143;p29"/>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44" name="Google Shape;144;p29"/>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145" name="Google Shape;14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6"/>
        <p:cNvGrpSpPr/>
        <p:nvPr/>
      </p:nvGrpSpPr>
      <p:grpSpPr>
        <a:xfrm>
          <a:off x="0" y="0"/>
          <a:ext cx="0" cy="0"/>
          <a:chOff x="0" y="0"/>
          <a:chExt cx="0" cy="0"/>
        </a:xfrm>
      </p:grpSpPr>
      <p:sp>
        <p:nvSpPr>
          <p:cNvPr id="147" name="Google Shape;147;p30"/>
          <p:cNvSpPr/>
          <p:nvPr/>
        </p:nvSpPr>
        <p:spPr>
          <a:xfrm>
            <a:off x="0" y="0"/>
            <a:ext cx="9144000" cy="12771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0"/>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49" name="Google Shape;149;p30"/>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150" name="Google Shape;150;p30"/>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151" name="Google Shape;151;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3771" y="4583460"/>
            <a:ext cx="831743" cy="560040"/>
          </a:xfrm>
          <a:prstGeom prst="rect">
            <a:avLst/>
          </a:prstGeom>
        </p:spPr>
      </p:pic>
      <p:sp>
        <p:nvSpPr>
          <p:cNvPr id="6" name="Text Placeholder 9">
            <a:extLst>
              <a:ext uri="{FF2B5EF4-FFF2-40B4-BE49-F238E27FC236}">
                <a16:creationId xmlns:a16="http://schemas.microsoft.com/office/drawing/2014/main" id="{27D7C970-12B1-D34A-93EB-85D151590D2E}"/>
              </a:ext>
            </a:extLst>
          </p:cNvPr>
          <p:cNvSpPr>
            <a:spLocks noGrp="1"/>
          </p:cNvSpPr>
          <p:nvPr>
            <p:ph type="body" sz="quarter" idx="11" hasCustomPrompt="1"/>
          </p:nvPr>
        </p:nvSpPr>
        <p:spPr>
          <a:xfrm>
            <a:off x="447922" y="1117292"/>
            <a:ext cx="8197115" cy="2841333"/>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a:p>
            <a:pPr lvl="4"/>
            <a:endParaRPr lang="en-US" dirty="0"/>
          </a:p>
        </p:txBody>
      </p:sp>
      <p:sp>
        <p:nvSpPr>
          <p:cNvPr id="7" name="Title 1">
            <a:extLst>
              <a:ext uri="{FF2B5EF4-FFF2-40B4-BE49-F238E27FC236}">
                <a16:creationId xmlns:a16="http://schemas.microsoft.com/office/drawing/2014/main" id="{8B78D1E1-48AF-EE4D-B34A-8B29E9396702}"/>
              </a:ext>
            </a:extLst>
          </p:cNvPr>
          <p:cNvSpPr>
            <a:spLocks noGrp="1"/>
          </p:cNvSpPr>
          <p:nvPr>
            <p:ph type="title" hasCustomPrompt="1"/>
          </p:nvPr>
        </p:nvSpPr>
        <p:spPr>
          <a:xfrm>
            <a:off x="447922" y="369286"/>
            <a:ext cx="8197109" cy="473196"/>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p>
        </p:txBody>
      </p:sp>
      <p:pic>
        <p:nvPicPr>
          <p:cNvPr id="8" name="Picture 7">
            <a:extLst>
              <a:ext uri="{FF2B5EF4-FFF2-40B4-BE49-F238E27FC236}">
                <a16:creationId xmlns:a16="http://schemas.microsoft.com/office/drawing/2014/main" id="{A59E241E-6036-D244-972D-2675A759DE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873" y="880248"/>
            <a:ext cx="1090095" cy="96362"/>
          </a:xfrm>
          <a:prstGeom prst="rect">
            <a:avLst/>
          </a:prstGeom>
        </p:spPr>
      </p:pic>
      <p:pic>
        <p:nvPicPr>
          <p:cNvPr id="9" name="Picture 8">
            <a:extLst>
              <a:ext uri="{FF2B5EF4-FFF2-40B4-BE49-F238E27FC236}">
                <a16:creationId xmlns:a16="http://schemas.microsoft.com/office/drawing/2014/main" id="{6A3E7701-AF81-CF41-87CD-97B04518DE2D}"/>
              </a:ext>
            </a:extLst>
          </p:cNvPr>
          <p:cNvPicPr>
            <a:picLocks noChangeAspect="1"/>
          </p:cNvPicPr>
          <p:nvPr userDrawn="1"/>
        </p:nvPicPr>
        <p:blipFill>
          <a:blip r:embed="rId4"/>
          <a:stretch>
            <a:fillRect/>
          </a:stretch>
        </p:blipFill>
        <p:spPr>
          <a:xfrm>
            <a:off x="568081" y="4583460"/>
            <a:ext cx="2451272" cy="356449"/>
          </a:xfrm>
          <a:prstGeom prst="rect">
            <a:avLst/>
          </a:prstGeom>
        </p:spPr>
      </p:pic>
    </p:spTree>
    <p:extLst>
      <p:ext uri="{BB962C8B-B14F-4D97-AF65-F5344CB8AC3E}">
        <p14:creationId xmlns:p14="http://schemas.microsoft.com/office/powerpoint/2010/main" val="38903920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2"/>
        <p:cNvGrpSpPr/>
        <p:nvPr/>
      </p:nvGrpSpPr>
      <p:grpSpPr>
        <a:xfrm>
          <a:off x="0" y="0"/>
          <a:ext cx="0" cy="0"/>
          <a:chOff x="0" y="0"/>
          <a:chExt cx="0" cy="0"/>
        </a:xfrm>
      </p:grpSpPr>
      <p:sp>
        <p:nvSpPr>
          <p:cNvPr id="153" name="Google Shape;153;p31"/>
          <p:cNvSpPr/>
          <p:nvPr/>
        </p:nvSpPr>
        <p:spPr>
          <a:xfrm>
            <a:off x="0" y="0"/>
            <a:ext cx="3764400" cy="51435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1"/>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55" name="Google Shape;155;p31"/>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accent2"/>
              </a:buClr>
              <a:buSzPts val="2500"/>
              <a:buFont typeface="Encode Sans Condensed"/>
              <a:buChar char="●"/>
              <a:defRPr sz="2500" b="0" i="0" u="none" strike="noStrike" cap="none">
                <a:solidFill>
                  <a:schemeClr val="accent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9pPr>
          </a:lstStyle>
          <a:p>
            <a:endParaRPr/>
          </a:p>
        </p:txBody>
      </p:sp>
      <p:sp>
        <p:nvSpPr>
          <p:cNvPr id="156" name="Google Shape;156;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85754D"/>
        </a:solidFill>
        <a:effectLst/>
      </p:bgPr>
    </p:bg>
    <p:spTree>
      <p:nvGrpSpPr>
        <p:cNvPr id="1" name="Shape 157"/>
        <p:cNvGrpSpPr/>
        <p:nvPr/>
      </p:nvGrpSpPr>
      <p:grpSpPr>
        <a:xfrm>
          <a:off x="0" y="0"/>
          <a:ext cx="0" cy="0"/>
          <a:chOff x="0" y="0"/>
          <a:chExt cx="0" cy="0"/>
        </a:xfrm>
      </p:grpSpPr>
      <p:sp>
        <p:nvSpPr>
          <p:cNvPr id="158" name="Google Shape;158;p32"/>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3600"/>
              <a:buFont typeface="Encode Sans Condensed"/>
              <a:buNone/>
              <a:defRPr sz="3600" b="1" i="0" u="none" strike="noStrike" cap="none">
                <a:solidFill>
                  <a:srgbClr val="FFFFFF"/>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2pPr>
            <a:lvl3pPr marR="0" lvl="2"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3pPr>
            <a:lvl4pPr marR="0" lvl="3"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4pPr>
            <a:lvl5pPr marR="0" lvl="4"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5pPr>
            <a:lvl6pPr marR="0" lvl="5"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6pPr>
            <a:lvl7pPr marR="0" lvl="6"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7pPr>
            <a:lvl8pPr marR="0" lvl="7"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8pPr>
            <a:lvl9pPr marR="0" lvl="8" algn="l" rtl="0">
              <a:lnSpc>
                <a:spcPct val="100000"/>
              </a:lnSpc>
              <a:spcBef>
                <a:spcPts val="0"/>
              </a:spcBef>
              <a:spcAft>
                <a:spcPts val="0"/>
              </a:spcAft>
              <a:buClr>
                <a:srgbClr val="FFFFFF"/>
              </a:buClr>
              <a:buSzPts val="3600"/>
              <a:buFont typeface="Merriweather"/>
              <a:buNone/>
              <a:defRPr sz="3600" b="0" i="0" u="none" strike="noStrike" cap="none">
                <a:solidFill>
                  <a:srgbClr val="FFFFFF"/>
                </a:solidFill>
                <a:latin typeface="Merriweather"/>
                <a:ea typeface="Merriweather"/>
                <a:cs typeface="Merriweather"/>
                <a:sym typeface="Merriweather"/>
              </a:defRPr>
            </a:lvl9pPr>
          </a:lstStyle>
          <a:p>
            <a:endParaRPr/>
          </a:p>
        </p:txBody>
      </p:sp>
      <p:sp>
        <p:nvSpPr>
          <p:cNvPr id="159" name="Google Shape;159;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60" name="Google Shape;160;p32"/>
          <p:cNvSpPr/>
          <p:nvPr/>
        </p:nvSpPr>
        <p:spPr>
          <a:xfrm>
            <a:off x="7665976" y="4398091"/>
            <a:ext cx="1166400" cy="78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33"/>
          <p:cNvSpPr/>
          <p:nvPr/>
        </p:nvSpPr>
        <p:spPr>
          <a:xfrm>
            <a:off x="0" y="0"/>
            <a:ext cx="4572000" cy="51435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3"/>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64" name="Google Shape;164;p33"/>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2pPr>
            <a:lvl3pPr marR="0" lvl="2"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3pPr>
            <a:lvl4pPr marR="0" lvl="3"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4pPr>
            <a:lvl5pPr marR="0" lvl="4"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5pPr>
            <a:lvl6pPr marR="0" lvl="5"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6pPr>
            <a:lvl7pPr marR="0" lvl="6"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7pPr>
            <a:lvl8pPr marR="0" lvl="7"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8pPr>
            <a:lvl9pPr marR="0" lvl="8" algn="l" rtl="0">
              <a:lnSpc>
                <a:spcPct val="100000"/>
              </a:lnSpc>
              <a:spcBef>
                <a:spcPts val="0"/>
              </a:spcBef>
              <a:spcAft>
                <a:spcPts val="0"/>
              </a:spcAft>
              <a:buClr>
                <a:schemeClr val="accent2"/>
              </a:buClr>
              <a:buSzPts val="1600"/>
              <a:buFont typeface="Encode Sans Condensed"/>
              <a:buNone/>
              <a:defRPr sz="1600" b="0" i="0" u="none" strike="noStrike" cap="none">
                <a:solidFill>
                  <a:schemeClr val="accent2"/>
                </a:solidFill>
                <a:latin typeface="Encode Sans Condensed"/>
                <a:ea typeface="Encode Sans Condensed"/>
                <a:cs typeface="Encode Sans Condensed"/>
                <a:sym typeface="Encode Sans Condensed"/>
              </a:defRPr>
            </a:lvl9pPr>
          </a:lstStyle>
          <a:p>
            <a:endParaRPr/>
          </a:p>
        </p:txBody>
      </p:sp>
      <p:sp>
        <p:nvSpPr>
          <p:cNvPr id="165" name="Google Shape;165;p33"/>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166" name="Google Shape;16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7"/>
        <p:cNvGrpSpPr/>
        <p:nvPr/>
      </p:nvGrpSpPr>
      <p:grpSpPr>
        <a:xfrm>
          <a:off x="0" y="0"/>
          <a:ext cx="0" cy="0"/>
          <a:chOff x="0" y="0"/>
          <a:chExt cx="0" cy="0"/>
        </a:xfrm>
      </p:grpSpPr>
      <p:sp>
        <p:nvSpPr>
          <p:cNvPr id="168" name="Google Shape;168;p34"/>
          <p:cNvSpPr/>
          <p:nvPr/>
        </p:nvSpPr>
        <p:spPr>
          <a:xfrm>
            <a:off x="0" y="4369000"/>
            <a:ext cx="9144000" cy="7743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4"/>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lt1"/>
              </a:buClr>
              <a:buSzPts val="2500"/>
              <a:buFont typeface="Merriweather"/>
              <a:buNone/>
              <a:defRPr sz="2500" b="0" i="0" u="none" strike="noStrike" cap="none">
                <a:solidFill>
                  <a:schemeClr val="lt1"/>
                </a:solidFill>
                <a:latin typeface="Merriweather"/>
                <a:ea typeface="Merriweather"/>
                <a:cs typeface="Merriweather"/>
                <a:sym typeface="Merriweather"/>
              </a:defRPr>
            </a:lvl1pPr>
          </a:lstStyle>
          <a:p>
            <a:endParaRPr/>
          </a:p>
        </p:txBody>
      </p:sp>
      <p:sp>
        <p:nvSpPr>
          <p:cNvPr id="170" name="Google Shape;17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4B2E83"/>
        </a:solidFill>
        <a:effectLst/>
      </p:bgPr>
    </p:bg>
    <p:spTree>
      <p:nvGrpSpPr>
        <p:cNvPr id="1" name="Shape 171"/>
        <p:cNvGrpSpPr/>
        <p:nvPr/>
      </p:nvGrpSpPr>
      <p:grpSpPr>
        <a:xfrm>
          <a:off x="0" y="0"/>
          <a:ext cx="0" cy="0"/>
          <a:chOff x="0" y="0"/>
          <a:chExt cx="0" cy="0"/>
        </a:xfrm>
      </p:grpSpPr>
      <p:sp>
        <p:nvSpPr>
          <p:cNvPr id="172" name="Google Shape;172;p35"/>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10000"/>
              <a:buFont typeface="Encode Sans Condensed"/>
              <a:buNone/>
              <a:defRPr sz="10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173" name="Google Shape;173;p35"/>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accent2"/>
              </a:buClr>
              <a:buSzPts val="2500"/>
              <a:buFont typeface="Encode Sans Condensed"/>
              <a:buChar char="●"/>
              <a:defRPr sz="2500" b="0" i="0" u="none" strike="noStrike" cap="none">
                <a:solidFill>
                  <a:schemeClr val="accent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accent2"/>
              </a:buClr>
              <a:buSzPts val="2000"/>
              <a:buFont typeface="Encode Sans Condensed"/>
              <a:buChar char="■"/>
              <a:defRPr sz="2000" b="0" i="0" u="none" strike="noStrike" cap="none">
                <a:solidFill>
                  <a:schemeClr val="accent2"/>
                </a:solidFill>
                <a:latin typeface="Encode Sans Condensed"/>
                <a:ea typeface="Encode Sans Condensed"/>
                <a:cs typeface="Encode Sans Condensed"/>
                <a:sym typeface="Encode Sans Condensed"/>
              </a:defRPr>
            </a:lvl9pPr>
          </a:lstStyle>
          <a:p>
            <a:endParaRPr/>
          </a:p>
        </p:txBody>
      </p:sp>
      <p:sp>
        <p:nvSpPr>
          <p:cNvPr id="174" name="Google Shape;174;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175" name="Google Shape;175;p35"/>
          <p:cNvSpPr/>
          <p:nvPr/>
        </p:nvSpPr>
        <p:spPr>
          <a:xfrm>
            <a:off x="7665976" y="4398091"/>
            <a:ext cx="1166400" cy="78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
        <p:nvSpPr>
          <p:cNvPr id="177" name="Google Shape;177;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
        <p:cNvGrpSpPr/>
        <p:nvPr/>
      </p:nvGrpSpPr>
      <p:grpSpPr>
        <a:xfrm>
          <a:off x="0" y="0"/>
          <a:ext cx="0" cy="0"/>
          <a:chOff x="0" y="0"/>
          <a:chExt cx="0" cy="0"/>
        </a:xfrm>
      </p:grpSpPr>
      <p:cxnSp>
        <p:nvCxnSpPr>
          <p:cNvPr id="69" name="Google Shape;69;p14"/>
          <p:cNvCxnSpPr/>
          <p:nvPr/>
        </p:nvCxnSpPr>
        <p:spPr>
          <a:xfrm>
            <a:off x="429200" y="1275577"/>
            <a:ext cx="614100" cy="0"/>
          </a:xfrm>
          <a:prstGeom prst="straightConnector1">
            <a:avLst/>
          </a:prstGeom>
          <a:noFill/>
          <a:ln w="19050" cap="flat" cmpd="sng">
            <a:solidFill>
              <a:srgbClr val="85754D"/>
            </a:solidFill>
            <a:prstDash val="lgDash"/>
            <a:round/>
            <a:headEnd type="none" w="sm" len="sm"/>
            <a:tailEnd type="none" w="sm" len="sm"/>
          </a:ln>
        </p:spPr>
      </p:cxnSp>
      <p:sp>
        <p:nvSpPr>
          <p:cNvPr id="70" name="Google Shape;70;p14"/>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B2E83"/>
              </a:buClr>
              <a:buSzPts val="4500"/>
              <a:buFont typeface="Encode Sans Condensed"/>
              <a:buNone/>
              <a:defRPr sz="4500" b="1" i="0" u="none" strike="noStrike" cap="none">
                <a:solidFill>
                  <a:srgbClr val="4B2E83"/>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2pPr>
            <a:lvl3pPr marR="0" lvl="2"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3pPr>
            <a:lvl4pPr marR="0" lvl="3"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4pPr>
            <a:lvl5pPr marR="0" lvl="4"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5pPr>
            <a:lvl6pPr marR="0" lvl="5"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6pPr>
            <a:lvl7pPr marR="0" lvl="6"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7pPr>
            <a:lvl8pPr marR="0" lvl="7"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8pPr>
            <a:lvl9pPr marR="0" lvl="8"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9pPr>
          </a:lstStyle>
          <a:p>
            <a:endParaRPr/>
          </a:p>
        </p:txBody>
      </p:sp>
      <p:sp>
        <p:nvSpPr>
          <p:cNvPr id="71" name="Google Shape;71;p14"/>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2"/>
              </a:buClr>
              <a:buSzPts val="2500"/>
              <a:buFont typeface="Encode Sans Condensed"/>
              <a:buChar char="●"/>
              <a:defRPr sz="2500" b="0" i="0" u="none" strike="noStrike" cap="none">
                <a:solidFill>
                  <a:schemeClr val="dk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9pPr>
          </a:lstStyle>
          <a:p>
            <a:endParaRPr/>
          </a:p>
        </p:txBody>
      </p:sp>
      <p:sp>
        <p:nvSpPr>
          <p:cNvPr id="72" name="Google Shape;72;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
        <p:nvSpPr>
          <p:cNvPr id="74" name="Google Shape;74;p15"/>
          <p:cNvSpPr/>
          <p:nvPr/>
        </p:nvSpPr>
        <p:spPr>
          <a:xfrm rot="10800000">
            <a:off x="4226100" y="2933550"/>
            <a:ext cx="691800" cy="388500"/>
          </a:xfrm>
          <a:prstGeom prst="triangle">
            <a:avLst>
              <a:gd name="adj" fmla="val 50000"/>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5"/>
          <p:cNvSpPr/>
          <p:nvPr/>
        </p:nvSpPr>
        <p:spPr>
          <a:xfrm>
            <a:off x="-25" y="0"/>
            <a:ext cx="9144000" cy="31242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5"/>
          <p:cNvSpPr txBox="1">
            <a:spLocks noGrp="1"/>
          </p:cNvSpPr>
          <p:nvPr>
            <p:ph type="ctrTitle"/>
          </p:nvPr>
        </p:nvSpPr>
        <p:spPr>
          <a:xfrm>
            <a:off x="411175" y="644300"/>
            <a:ext cx="8282400" cy="21090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lt1"/>
              </a:buClr>
              <a:buSzPts val="5000"/>
              <a:buFont typeface="Encode Sans Condensed"/>
              <a:buNone/>
              <a:defRPr sz="5000" b="1" i="0" u="none" strike="noStrike" cap="none">
                <a:solidFill>
                  <a:schemeClr val="lt1"/>
                </a:solidFill>
                <a:latin typeface="Encode Sans Condensed"/>
                <a:ea typeface="Encode Sans Condensed"/>
                <a:cs typeface="Encode Sans Condensed"/>
                <a:sym typeface="Encode Sans Condensed"/>
              </a:defRPr>
            </a:lvl1pPr>
            <a:lvl2pPr marR="0" lvl="1" algn="ctr" rtl="0">
              <a:lnSpc>
                <a:spcPct val="100000"/>
              </a:lnSpc>
              <a:spcBef>
                <a:spcPts val="0"/>
              </a:spcBef>
              <a:spcAft>
                <a:spcPts val="0"/>
              </a:spcAft>
              <a:buClr>
                <a:schemeClr val="lt1"/>
              </a:buClr>
              <a:buSzPts val="6000"/>
              <a:buFont typeface="Oswald"/>
              <a:buNone/>
              <a:defRPr sz="600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6000"/>
              <a:buFont typeface="Oswald"/>
              <a:buNone/>
              <a:defRPr sz="600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6000"/>
              <a:buFont typeface="Oswald"/>
              <a:buNone/>
              <a:defRPr sz="600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6000"/>
              <a:buFont typeface="Oswald"/>
              <a:buNone/>
              <a:defRPr sz="600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6000"/>
              <a:buFont typeface="Oswald"/>
              <a:buNone/>
              <a:defRPr sz="600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6000"/>
              <a:buFont typeface="Oswald"/>
              <a:buNone/>
              <a:defRPr sz="600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6000"/>
              <a:buFont typeface="Oswald"/>
              <a:buNone/>
              <a:defRPr sz="600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6000"/>
              <a:buFont typeface="Oswald"/>
              <a:buNone/>
              <a:defRPr sz="6000" b="0" i="0" u="none" strike="noStrike" cap="none">
                <a:solidFill>
                  <a:schemeClr val="lt1"/>
                </a:solidFill>
                <a:latin typeface="Oswald"/>
                <a:ea typeface="Oswald"/>
                <a:cs typeface="Oswald"/>
                <a:sym typeface="Oswald"/>
              </a:defRPr>
            </a:lvl9pPr>
          </a:lstStyle>
          <a:p>
            <a:endParaRPr/>
          </a:p>
        </p:txBody>
      </p:sp>
      <p:sp>
        <p:nvSpPr>
          <p:cNvPr id="77" name="Google Shape;77;p15"/>
          <p:cNvSpPr txBox="1">
            <a:spLocks noGrp="1"/>
          </p:cNvSpPr>
          <p:nvPr>
            <p:ph type="subTitle" idx="1"/>
          </p:nvPr>
        </p:nvSpPr>
        <p:spPr>
          <a:xfrm>
            <a:off x="411175" y="3398250"/>
            <a:ext cx="8282400" cy="1260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1pPr>
            <a:lvl2pPr marR="0" lvl="1"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2pPr>
            <a:lvl3pPr marR="0" lvl="2"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3pPr>
            <a:lvl4pPr marR="0" lvl="3"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4pPr>
            <a:lvl5pPr marR="0" lvl="4"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5pPr>
            <a:lvl6pPr marR="0" lvl="5"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6pPr>
            <a:lvl7pPr marR="0" lvl="6"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7pPr>
            <a:lvl8pPr marR="0" lvl="7"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8pPr>
            <a:lvl9pPr marR="0" lvl="8" algn="ctr" rtl="0">
              <a:lnSpc>
                <a:spcPct val="100000"/>
              </a:lnSpc>
              <a:spcBef>
                <a:spcPts val="0"/>
              </a:spcBef>
              <a:spcAft>
                <a:spcPts val="0"/>
              </a:spcAft>
              <a:buClr>
                <a:schemeClr val="dk2"/>
              </a:buClr>
              <a:buSzPts val="3600"/>
              <a:buFont typeface="Oswald"/>
              <a:buNone/>
              <a:defRPr sz="3600" b="0" i="0" u="none" strike="noStrike" cap="none">
                <a:solidFill>
                  <a:schemeClr val="dk2"/>
                </a:solidFill>
                <a:latin typeface="Oswald"/>
                <a:ea typeface="Oswald"/>
                <a:cs typeface="Oswald"/>
                <a:sym typeface="Oswald"/>
              </a:defRPr>
            </a:lvl9pPr>
          </a:lstStyle>
          <a:p>
            <a:endParaRPr/>
          </a:p>
        </p:txBody>
      </p:sp>
      <p:sp>
        <p:nvSpPr>
          <p:cNvPr id="78" name="Google Shape;7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
        <p:nvSpPr>
          <p:cNvPr id="79" name="Google Shape;79;p15"/>
          <p:cNvSpPr/>
          <p:nvPr/>
        </p:nvSpPr>
        <p:spPr>
          <a:xfrm>
            <a:off x="8115600" y="212275"/>
            <a:ext cx="1072125" cy="7218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16"/>
          <p:cNvSpPr/>
          <p:nvPr/>
        </p:nvSpPr>
        <p:spPr>
          <a:xfrm>
            <a:off x="0" y="1567350"/>
            <a:ext cx="9144000" cy="20088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txBox="1">
            <a:spLocks noGrp="1"/>
          </p:cNvSpPr>
          <p:nvPr>
            <p:ph type="title"/>
          </p:nvPr>
        </p:nvSpPr>
        <p:spPr>
          <a:xfrm>
            <a:off x="430800" y="1889700"/>
            <a:ext cx="8282400" cy="15165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Encode Sans Condensed"/>
              <a:buNone/>
              <a:defRPr sz="3600" b="1" i="0" u="none" strike="noStrike" cap="none">
                <a:solidFill>
                  <a:schemeClr val="lt1"/>
                </a:solidFill>
                <a:latin typeface="Encode Sans Condensed"/>
                <a:ea typeface="Encode Sans Condensed"/>
                <a:cs typeface="Encode Sans Condensed"/>
                <a:sym typeface="Encode Sans Condensed"/>
              </a:defRPr>
            </a:lvl1pPr>
            <a:lvl2pPr marR="0" lvl="1" algn="ctr" rtl="0">
              <a:lnSpc>
                <a:spcPct val="100000"/>
              </a:lnSpc>
              <a:spcBef>
                <a:spcPts val="0"/>
              </a:spcBef>
              <a:spcAft>
                <a:spcPts val="0"/>
              </a:spcAft>
              <a:buClr>
                <a:schemeClr val="lt1"/>
              </a:buClr>
              <a:buSzPts val="3600"/>
              <a:buFont typeface="Oswald"/>
              <a:buNone/>
              <a:defRPr sz="360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3600"/>
              <a:buFont typeface="Oswald"/>
              <a:buNone/>
              <a:defRPr sz="360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3600"/>
              <a:buFont typeface="Oswald"/>
              <a:buNone/>
              <a:defRPr sz="360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3600"/>
              <a:buFont typeface="Oswald"/>
              <a:buNone/>
              <a:defRPr sz="360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3600"/>
              <a:buFont typeface="Oswald"/>
              <a:buNone/>
              <a:defRPr sz="360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3600"/>
              <a:buFont typeface="Oswald"/>
              <a:buNone/>
              <a:defRPr sz="360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3600"/>
              <a:buFont typeface="Oswald"/>
              <a:buNone/>
              <a:defRPr sz="360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3600"/>
              <a:buFont typeface="Oswald"/>
              <a:buNone/>
              <a:defRPr sz="3600" b="0" i="0" u="none" strike="noStrike" cap="none">
                <a:solidFill>
                  <a:schemeClr val="lt1"/>
                </a:solidFill>
                <a:latin typeface="Oswald"/>
                <a:ea typeface="Oswald"/>
                <a:cs typeface="Oswald"/>
                <a:sym typeface="Oswald"/>
              </a:defRPr>
            </a:lvl9pPr>
          </a:lstStyle>
          <a:p>
            <a:endParaRPr/>
          </a:p>
        </p:txBody>
      </p:sp>
      <p:sp>
        <p:nvSpPr>
          <p:cNvPr id="83" name="Google Shape;8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cxnSp>
        <p:nvCxnSpPr>
          <p:cNvPr id="85" name="Google Shape;85;p17"/>
          <p:cNvCxnSpPr/>
          <p:nvPr/>
        </p:nvCxnSpPr>
        <p:spPr>
          <a:xfrm>
            <a:off x="429200" y="1275577"/>
            <a:ext cx="614100" cy="0"/>
          </a:xfrm>
          <a:prstGeom prst="straightConnector1">
            <a:avLst/>
          </a:prstGeom>
          <a:noFill/>
          <a:ln w="19050" cap="flat" cmpd="sng">
            <a:solidFill>
              <a:srgbClr val="85754D"/>
            </a:solidFill>
            <a:prstDash val="lgDash"/>
            <a:round/>
            <a:headEnd type="none" w="sm" len="sm"/>
            <a:tailEnd type="none" w="sm" len="sm"/>
          </a:ln>
        </p:spPr>
      </p:cxnSp>
      <p:sp>
        <p:nvSpPr>
          <p:cNvPr id="86" name="Google Shape;86;p17"/>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B2E83"/>
              </a:buClr>
              <a:buSzPts val="4500"/>
              <a:buFont typeface="Encode Sans Condensed"/>
              <a:buNone/>
              <a:defRPr sz="4500" b="1" i="0" u="none" strike="noStrike" cap="none">
                <a:solidFill>
                  <a:srgbClr val="4B2E83"/>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2pPr>
            <a:lvl3pPr marR="0" lvl="2"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3pPr>
            <a:lvl4pPr marR="0" lvl="3"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4pPr>
            <a:lvl5pPr marR="0" lvl="4"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5pPr>
            <a:lvl6pPr marR="0" lvl="5"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6pPr>
            <a:lvl7pPr marR="0" lvl="6"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7pPr>
            <a:lvl8pPr marR="0" lvl="7"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8pPr>
            <a:lvl9pPr marR="0" lvl="8" algn="l" rtl="0">
              <a:lnSpc>
                <a:spcPct val="100000"/>
              </a:lnSpc>
              <a:spcBef>
                <a:spcPts val="0"/>
              </a:spcBef>
              <a:spcAft>
                <a:spcPts val="0"/>
              </a:spcAft>
              <a:buClr>
                <a:srgbClr val="4B2E83"/>
              </a:buClr>
              <a:buSzPts val="3000"/>
              <a:buFont typeface="Oswald"/>
              <a:buNone/>
              <a:defRPr sz="3000" b="0" i="0" u="none" strike="noStrike" cap="none">
                <a:solidFill>
                  <a:srgbClr val="4B2E83"/>
                </a:solidFill>
                <a:latin typeface="Oswald"/>
                <a:ea typeface="Oswald"/>
                <a:cs typeface="Oswald"/>
                <a:sym typeface="Oswald"/>
              </a:defRPr>
            </a:lvl9pPr>
          </a:lstStyle>
          <a:p>
            <a:endParaRPr/>
          </a:p>
        </p:txBody>
      </p:sp>
      <p:sp>
        <p:nvSpPr>
          <p:cNvPr id="87" name="Google Shape;87;p17"/>
          <p:cNvSpPr txBox="1">
            <a:spLocks noGrp="1"/>
          </p:cNvSpPr>
          <p:nvPr>
            <p:ph type="body" idx="1"/>
          </p:nvPr>
        </p:nvSpPr>
        <p:spPr>
          <a:xfrm>
            <a:off x="311700" y="1468825"/>
            <a:ext cx="3999900" cy="30999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2"/>
              </a:buClr>
              <a:buSzPts val="2500"/>
              <a:buFont typeface="Encode Sans Condensed"/>
              <a:buChar char="●"/>
              <a:defRPr sz="2500" b="0" i="0" u="none" strike="noStrike" cap="none">
                <a:solidFill>
                  <a:schemeClr val="dk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9pPr>
          </a:lstStyle>
          <a:p>
            <a:endParaRPr/>
          </a:p>
        </p:txBody>
      </p:sp>
      <p:sp>
        <p:nvSpPr>
          <p:cNvPr id="88" name="Google Shape;88;p17"/>
          <p:cNvSpPr txBox="1">
            <a:spLocks noGrp="1"/>
          </p:cNvSpPr>
          <p:nvPr>
            <p:ph type="body" idx="2"/>
          </p:nvPr>
        </p:nvSpPr>
        <p:spPr>
          <a:xfrm>
            <a:off x="4832400" y="1468825"/>
            <a:ext cx="3999900" cy="30999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2"/>
              </a:buClr>
              <a:buSzPts val="2500"/>
              <a:buFont typeface="Encode Sans Condensed"/>
              <a:buChar char="●"/>
              <a:defRPr sz="2500" b="0" i="0" u="none" strike="noStrike" cap="none">
                <a:solidFill>
                  <a:schemeClr val="dk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9pPr>
          </a:lstStyle>
          <a:p>
            <a:endParaRPr/>
          </a:p>
        </p:txBody>
      </p:sp>
      <p:sp>
        <p:nvSpPr>
          <p:cNvPr id="89" name="Google Shape;8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68081" y="3426449"/>
            <a:ext cx="1600200" cy="139700"/>
          </a:xfrm>
          <a:prstGeom prst="rect">
            <a:avLst/>
          </a:prstGeom>
        </p:spPr>
      </p:pic>
      <p:pic>
        <p:nvPicPr>
          <p:cNvPr id="6" name="Picture 5" descr="W Logo_Purple_2685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2" name="Title 1"/>
          <p:cNvSpPr>
            <a:spLocks noGrp="1"/>
          </p:cNvSpPr>
          <p:nvPr>
            <p:ph type="title" hasCustomPrompt="1"/>
          </p:nvPr>
        </p:nvSpPr>
        <p:spPr>
          <a:xfrm>
            <a:off x="460376"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pic>
        <p:nvPicPr>
          <p:cNvPr id="8" name="Picture 7">
            <a:extLst>
              <a:ext uri="{FF2B5EF4-FFF2-40B4-BE49-F238E27FC236}">
                <a16:creationId xmlns:a16="http://schemas.microsoft.com/office/drawing/2014/main" id="{613DB607-7536-AD46-A066-1776D03E6B84}"/>
              </a:ext>
            </a:extLst>
          </p:cNvPr>
          <p:cNvPicPr>
            <a:picLocks noChangeAspect="1"/>
          </p:cNvPicPr>
          <p:nvPr userDrawn="1"/>
        </p:nvPicPr>
        <p:blipFill>
          <a:blip r:embed="rId4"/>
          <a:stretch>
            <a:fillRect/>
          </a:stretch>
        </p:blipFill>
        <p:spPr>
          <a:xfrm>
            <a:off x="568081" y="4583460"/>
            <a:ext cx="2451272" cy="356449"/>
          </a:xfrm>
          <a:prstGeom prst="rect">
            <a:avLst/>
          </a:prstGeom>
        </p:spPr>
      </p:pic>
    </p:spTree>
    <p:extLst>
      <p:ext uri="{BB962C8B-B14F-4D97-AF65-F5344CB8AC3E}">
        <p14:creationId xmlns:p14="http://schemas.microsoft.com/office/powerpoint/2010/main" val="33971910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B2E83"/>
              </a:buClr>
              <a:buSzPts val="4500"/>
              <a:buFont typeface="Encode Sans Condensed"/>
              <a:buNone/>
              <a:defRPr sz="4500" b="1" i="0" u="none" strike="noStrike" cap="none">
                <a:solidFill>
                  <a:srgbClr val="4B2E83"/>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9pPr>
          </a:lstStyle>
          <a:p>
            <a:endParaRPr/>
          </a:p>
        </p:txBody>
      </p:sp>
      <p:sp>
        <p:nvSpPr>
          <p:cNvPr id="92" name="Google Shape;9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cxnSp>
        <p:nvCxnSpPr>
          <p:cNvPr id="94" name="Google Shape;94;p19"/>
          <p:cNvCxnSpPr/>
          <p:nvPr/>
        </p:nvCxnSpPr>
        <p:spPr>
          <a:xfrm>
            <a:off x="418675" y="1457787"/>
            <a:ext cx="614100" cy="0"/>
          </a:xfrm>
          <a:prstGeom prst="straightConnector1">
            <a:avLst/>
          </a:prstGeom>
          <a:noFill/>
          <a:ln w="19050" cap="flat" cmpd="sng">
            <a:solidFill>
              <a:srgbClr val="85754D"/>
            </a:solidFill>
            <a:prstDash val="lgDash"/>
            <a:round/>
            <a:headEnd type="none" w="sm" len="sm"/>
            <a:tailEnd type="none" w="sm" len="sm"/>
          </a:ln>
        </p:spPr>
      </p:cxnSp>
      <p:sp>
        <p:nvSpPr>
          <p:cNvPr id="95" name="Google Shape;95;p19"/>
          <p:cNvSpPr txBox="1">
            <a:spLocks noGrp="1"/>
          </p:cNvSpPr>
          <p:nvPr>
            <p:ph type="title"/>
          </p:nvPr>
        </p:nvSpPr>
        <p:spPr>
          <a:xfrm>
            <a:off x="311700" y="631800"/>
            <a:ext cx="2808000" cy="755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B2E83"/>
              </a:buClr>
              <a:buSzPts val="2400"/>
              <a:buFont typeface="Encode Sans Condensed"/>
              <a:buNone/>
              <a:defRPr sz="2400" b="1" i="0" u="none" strike="noStrike" cap="none">
                <a:solidFill>
                  <a:srgbClr val="4B2E83"/>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dk2"/>
              </a:buClr>
              <a:buSzPts val="2400"/>
              <a:buFont typeface="Oswald"/>
              <a:buNone/>
              <a:defRPr sz="24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2400"/>
              <a:buFont typeface="Oswald"/>
              <a:buNone/>
              <a:defRPr sz="24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2400"/>
              <a:buFont typeface="Oswald"/>
              <a:buNone/>
              <a:defRPr sz="24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2400"/>
              <a:buFont typeface="Oswald"/>
              <a:buNone/>
              <a:defRPr sz="24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2400"/>
              <a:buFont typeface="Oswald"/>
              <a:buNone/>
              <a:defRPr sz="24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2400"/>
              <a:buFont typeface="Oswald"/>
              <a:buNone/>
              <a:defRPr sz="24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2400"/>
              <a:buFont typeface="Oswald"/>
              <a:buNone/>
              <a:defRPr sz="24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2400"/>
              <a:buFont typeface="Oswald"/>
              <a:buNone/>
              <a:defRPr sz="2400" b="0" i="0" u="none" strike="noStrike" cap="none">
                <a:solidFill>
                  <a:schemeClr val="dk2"/>
                </a:solidFill>
                <a:latin typeface="Oswald"/>
                <a:ea typeface="Oswald"/>
                <a:cs typeface="Oswald"/>
                <a:sym typeface="Oswald"/>
              </a:defRPr>
            </a:lvl9pPr>
          </a:lstStyle>
          <a:p>
            <a:endParaRPr/>
          </a:p>
        </p:txBody>
      </p:sp>
      <p:sp>
        <p:nvSpPr>
          <p:cNvPr id="96" name="Google Shape;96;p19"/>
          <p:cNvSpPr txBox="1">
            <a:spLocks noGrp="1"/>
          </p:cNvSpPr>
          <p:nvPr>
            <p:ph type="body" idx="1"/>
          </p:nvPr>
        </p:nvSpPr>
        <p:spPr>
          <a:xfrm>
            <a:off x="311700" y="1618204"/>
            <a:ext cx="2808000" cy="29508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2"/>
              </a:buClr>
              <a:buSzPts val="2500"/>
              <a:buFont typeface="Encode Sans Condensed"/>
              <a:buChar char="●"/>
              <a:defRPr sz="2500" b="0" i="0" u="none" strike="noStrike" cap="none">
                <a:solidFill>
                  <a:schemeClr val="dk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9pPr>
          </a:lstStyle>
          <a:p>
            <a:endParaRPr/>
          </a:p>
        </p:txBody>
      </p:sp>
      <p:sp>
        <p:nvSpPr>
          <p:cNvPr id="97" name="Google Shape;97;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85754D"/>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90250" y="528900"/>
            <a:ext cx="5678100" cy="4085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5400"/>
              <a:buFont typeface="Encode Sans Condensed"/>
              <a:buNone/>
              <a:defRPr sz="54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5400"/>
              <a:buFont typeface="Oswald"/>
              <a:buNone/>
              <a:defRPr sz="54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400"/>
              <a:buFont typeface="Oswald"/>
              <a:buNone/>
              <a:defRPr sz="54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400"/>
              <a:buFont typeface="Oswald"/>
              <a:buNone/>
              <a:defRPr sz="54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400"/>
              <a:buFont typeface="Oswald"/>
              <a:buNone/>
              <a:defRPr sz="54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400"/>
              <a:buFont typeface="Oswald"/>
              <a:buNone/>
              <a:defRPr sz="54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400"/>
              <a:buFont typeface="Oswald"/>
              <a:buNone/>
              <a:defRPr sz="54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400"/>
              <a:buFont typeface="Oswald"/>
              <a:buNone/>
              <a:defRPr sz="54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400"/>
              <a:buFont typeface="Oswald"/>
              <a:buNone/>
              <a:defRPr sz="5400" b="0" i="0" u="none" strike="noStrike" cap="none">
                <a:solidFill>
                  <a:schemeClr val="lt1"/>
                </a:solidFill>
                <a:latin typeface="Oswald"/>
                <a:ea typeface="Oswald"/>
                <a:cs typeface="Oswald"/>
                <a:sym typeface="Oswald"/>
              </a:defRPr>
            </a:lvl9pPr>
          </a:lstStyle>
          <a:p>
            <a:endParaRPr/>
          </a:p>
        </p:txBody>
      </p:sp>
      <p:sp>
        <p:nvSpPr>
          <p:cNvPr id="100" name="Google Shape;10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20"/>
          <p:cNvSpPr/>
          <p:nvPr/>
        </p:nvSpPr>
        <p:spPr>
          <a:xfrm>
            <a:off x="8115600" y="212275"/>
            <a:ext cx="1072125" cy="7218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4B2E83"/>
        </a:solidFill>
        <a:effectLst/>
      </p:bgPr>
    </p:bg>
    <p:spTree>
      <p:nvGrpSpPr>
        <p:cNvPr id="1" name="Shape 102"/>
        <p:cNvGrpSpPr/>
        <p:nvPr/>
      </p:nvGrpSpPr>
      <p:grpSpPr>
        <a:xfrm>
          <a:off x="0" y="0"/>
          <a:ext cx="0" cy="0"/>
          <a:chOff x="0" y="0"/>
          <a:chExt cx="0" cy="0"/>
        </a:xfrm>
      </p:grpSpPr>
      <p:sp>
        <p:nvSpPr>
          <p:cNvPr id="103" name="Google Shape;103;p21"/>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4" name="Google Shape;104;p21"/>
          <p:cNvCxnSpPr/>
          <p:nvPr/>
        </p:nvCxnSpPr>
        <p:spPr>
          <a:xfrm>
            <a:off x="5029675" y="4495500"/>
            <a:ext cx="577200" cy="0"/>
          </a:xfrm>
          <a:prstGeom prst="straightConnector1">
            <a:avLst/>
          </a:prstGeom>
          <a:noFill/>
          <a:ln w="19050" cap="flat" cmpd="sng">
            <a:solidFill>
              <a:srgbClr val="85754D"/>
            </a:solidFill>
            <a:prstDash val="lgDash"/>
            <a:round/>
            <a:headEnd type="none" w="sm" len="sm"/>
            <a:tailEnd type="none" w="sm" len="sm"/>
          </a:ln>
        </p:spPr>
      </p:cxnSp>
      <p:sp>
        <p:nvSpPr>
          <p:cNvPr id="105" name="Google Shape;105;p21"/>
          <p:cNvSpPr txBox="1">
            <a:spLocks noGrp="1"/>
          </p:cNvSpPr>
          <p:nvPr>
            <p:ph type="title"/>
          </p:nvPr>
        </p:nvSpPr>
        <p:spPr>
          <a:xfrm>
            <a:off x="265500" y="1078750"/>
            <a:ext cx="4045200" cy="17892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lt1"/>
              </a:buClr>
              <a:buSzPts val="4600"/>
              <a:buFont typeface="Encode Sans Condensed"/>
              <a:buNone/>
              <a:defRPr sz="4600" b="1" i="0" u="none" strike="noStrike" cap="none">
                <a:solidFill>
                  <a:schemeClr val="lt1"/>
                </a:solidFill>
                <a:latin typeface="Encode Sans Condensed"/>
                <a:ea typeface="Encode Sans Condensed"/>
                <a:cs typeface="Encode Sans Condensed"/>
                <a:sym typeface="Encode Sans Condensed"/>
              </a:defRPr>
            </a:lvl1pPr>
            <a:lvl2pPr marR="0" lvl="1" algn="ctr" rtl="0">
              <a:lnSpc>
                <a:spcPct val="100000"/>
              </a:lnSpc>
              <a:spcBef>
                <a:spcPts val="0"/>
              </a:spcBef>
              <a:spcAft>
                <a:spcPts val="0"/>
              </a:spcAft>
              <a:buClr>
                <a:schemeClr val="lt1"/>
              </a:buClr>
              <a:buSzPts val="4600"/>
              <a:buFont typeface="Oswald"/>
              <a:buNone/>
              <a:defRPr sz="4600" b="0" i="0" u="none" strike="noStrike" cap="none">
                <a:solidFill>
                  <a:schemeClr val="lt1"/>
                </a:solidFill>
                <a:latin typeface="Oswald"/>
                <a:ea typeface="Oswald"/>
                <a:cs typeface="Oswald"/>
                <a:sym typeface="Oswald"/>
              </a:defRPr>
            </a:lvl2pPr>
            <a:lvl3pPr marR="0" lvl="2" algn="ctr" rtl="0">
              <a:lnSpc>
                <a:spcPct val="100000"/>
              </a:lnSpc>
              <a:spcBef>
                <a:spcPts val="0"/>
              </a:spcBef>
              <a:spcAft>
                <a:spcPts val="0"/>
              </a:spcAft>
              <a:buClr>
                <a:schemeClr val="lt1"/>
              </a:buClr>
              <a:buSzPts val="4600"/>
              <a:buFont typeface="Oswald"/>
              <a:buNone/>
              <a:defRPr sz="4600" b="0" i="0" u="none" strike="noStrike" cap="none">
                <a:solidFill>
                  <a:schemeClr val="lt1"/>
                </a:solidFill>
                <a:latin typeface="Oswald"/>
                <a:ea typeface="Oswald"/>
                <a:cs typeface="Oswald"/>
                <a:sym typeface="Oswald"/>
              </a:defRPr>
            </a:lvl3pPr>
            <a:lvl4pPr marR="0" lvl="3" algn="ctr" rtl="0">
              <a:lnSpc>
                <a:spcPct val="100000"/>
              </a:lnSpc>
              <a:spcBef>
                <a:spcPts val="0"/>
              </a:spcBef>
              <a:spcAft>
                <a:spcPts val="0"/>
              </a:spcAft>
              <a:buClr>
                <a:schemeClr val="lt1"/>
              </a:buClr>
              <a:buSzPts val="4600"/>
              <a:buFont typeface="Oswald"/>
              <a:buNone/>
              <a:defRPr sz="4600" b="0" i="0" u="none" strike="noStrike" cap="none">
                <a:solidFill>
                  <a:schemeClr val="lt1"/>
                </a:solidFill>
                <a:latin typeface="Oswald"/>
                <a:ea typeface="Oswald"/>
                <a:cs typeface="Oswald"/>
                <a:sym typeface="Oswald"/>
              </a:defRPr>
            </a:lvl4pPr>
            <a:lvl5pPr marR="0" lvl="4" algn="ctr" rtl="0">
              <a:lnSpc>
                <a:spcPct val="100000"/>
              </a:lnSpc>
              <a:spcBef>
                <a:spcPts val="0"/>
              </a:spcBef>
              <a:spcAft>
                <a:spcPts val="0"/>
              </a:spcAft>
              <a:buClr>
                <a:schemeClr val="lt1"/>
              </a:buClr>
              <a:buSzPts val="4600"/>
              <a:buFont typeface="Oswald"/>
              <a:buNone/>
              <a:defRPr sz="4600" b="0" i="0" u="none" strike="noStrike" cap="none">
                <a:solidFill>
                  <a:schemeClr val="lt1"/>
                </a:solidFill>
                <a:latin typeface="Oswald"/>
                <a:ea typeface="Oswald"/>
                <a:cs typeface="Oswald"/>
                <a:sym typeface="Oswald"/>
              </a:defRPr>
            </a:lvl5pPr>
            <a:lvl6pPr marR="0" lvl="5" algn="ctr" rtl="0">
              <a:lnSpc>
                <a:spcPct val="100000"/>
              </a:lnSpc>
              <a:spcBef>
                <a:spcPts val="0"/>
              </a:spcBef>
              <a:spcAft>
                <a:spcPts val="0"/>
              </a:spcAft>
              <a:buClr>
                <a:schemeClr val="lt1"/>
              </a:buClr>
              <a:buSzPts val="4600"/>
              <a:buFont typeface="Oswald"/>
              <a:buNone/>
              <a:defRPr sz="4600" b="0" i="0" u="none" strike="noStrike" cap="none">
                <a:solidFill>
                  <a:schemeClr val="lt1"/>
                </a:solidFill>
                <a:latin typeface="Oswald"/>
                <a:ea typeface="Oswald"/>
                <a:cs typeface="Oswald"/>
                <a:sym typeface="Oswald"/>
              </a:defRPr>
            </a:lvl6pPr>
            <a:lvl7pPr marR="0" lvl="6" algn="ctr" rtl="0">
              <a:lnSpc>
                <a:spcPct val="100000"/>
              </a:lnSpc>
              <a:spcBef>
                <a:spcPts val="0"/>
              </a:spcBef>
              <a:spcAft>
                <a:spcPts val="0"/>
              </a:spcAft>
              <a:buClr>
                <a:schemeClr val="lt1"/>
              </a:buClr>
              <a:buSzPts val="4600"/>
              <a:buFont typeface="Oswald"/>
              <a:buNone/>
              <a:defRPr sz="4600" b="0" i="0" u="none" strike="noStrike" cap="none">
                <a:solidFill>
                  <a:schemeClr val="lt1"/>
                </a:solidFill>
                <a:latin typeface="Oswald"/>
                <a:ea typeface="Oswald"/>
                <a:cs typeface="Oswald"/>
                <a:sym typeface="Oswald"/>
              </a:defRPr>
            </a:lvl7pPr>
            <a:lvl8pPr marR="0" lvl="7" algn="ctr" rtl="0">
              <a:lnSpc>
                <a:spcPct val="100000"/>
              </a:lnSpc>
              <a:spcBef>
                <a:spcPts val="0"/>
              </a:spcBef>
              <a:spcAft>
                <a:spcPts val="0"/>
              </a:spcAft>
              <a:buClr>
                <a:schemeClr val="lt1"/>
              </a:buClr>
              <a:buSzPts val="4600"/>
              <a:buFont typeface="Oswald"/>
              <a:buNone/>
              <a:defRPr sz="4600" b="0" i="0" u="none" strike="noStrike" cap="none">
                <a:solidFill>
                  <a:schemeClr val="lt1"/>
                </a:solidFill>
                <a:latin typeface="Oswald"/>
                <a:ea typeface="Oswald"/>
                <a:cs typeface="Oswald"/>
                <a:sym typeface="Oswald"/>
              </a:defRPr>
            </a:lvl8pPr>
            <a:lvl9pPr marR="0" lvl="8" algn="ctr" rtl="0">
              <a:lnSpc>
                <a:spcPct val="100000"/>
              </a:lnSpc>
              <a:spcBef>
                <a:spcPts val="0"/>
              </a:spcBef>
              <a:spcAft>
                <a:spcPts val="0"/>
              </a:spcAft>
              <a:buClr>
                <a:schemeClr val="lt1"/>
              </a:buClr>
              <a:buSzPts val="4600"/>
              <a:buFont typeface="Oswald"/>
              <a:buNone/>
              <a:defRPr sz="4600" b="0" i="0" u="none" strike="noStrike" cap="none">
                <a:solidFill>
                  <a:schemeClr val="lt1"/>
                </a:solidFill>
                <a:latin typeface="Oswald"/>
                <a:ea typeface="Oswald"/>
                <a:cs typeface="Oswald"/>
                <a:sym typeface="Oswald"/>
              </a:defRPr>
            </a:lvl9pPr>
          </a:lstStyle>
          <a:p>
            <a:endParaRPr/>
          </a:p>
        </p:txBody>
      </p:sp>
      <p:sp>
        <p:nvSpPr>
          <p:cNvPr id="106" name="Google Shape;106;p21"/>
          <p:cNvSpPr txBox="1">
            <a:spLocks noGrp="1"/>
          </p:cNvSpPr>
          <p:nvPr>
            <p:ph type="subTitle" idx="1"/>
          </p:nvPr>
        </p:nvSpPr>
        <p:spPr>
          <a:xfrm>
            <a:off x="265500" y="2921401"/>
            <a:ext cx="4045200" cy="13455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1pPr>
            <a:lvl2pPr marR="0" lvl="1"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2pPr>
            <a:lvl3pPr marR="0" lvl="2"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3pPr>
            <a:lvl4pPr marR="0" lvl="3"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4pPr>
            <a:lvl5pPr marR="0" lvl="4"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5pPr>
            <a:lvl6pPr marR="0" lvl="5"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6pPr>
            <a:lvl7pPr marR="0" lvl="6"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7pPr>
            <a:lvl8pPr marR="0" lvl="7"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8pPr>
            <a:lvl9pPr marR="0" lvl="8" algn="ctr" rtl="0">
              <a:lnSpc>
                <a:spcPct val="100000"/>
              </a:lnSpc>
              <a:spcBef>
                <a:spcPts val="0"/>
              </a:spcBef>
              <a:spcAft>
                <a:spcPts val="0"/>
              </a:spcAft>
              <a:buClr>
                <a:schemeClr val="lt1"/>
              </a:buClr>
              <a:buSzPts val="1900"/>
              <a:buFont typeface="Encode Sans Condensed"/>
              <a:buNone/>
              <a:defRPr sz="1900" b="0" i="0" u="none" strike="noStrike" cap="none">
                <a:solidFill>
                  <a:schemeClr val="lt1"/>
                </a:solidFill>
                <a:latin typeface="Encode Sans Condensed"/>
                <a:ea typeface="Encode Sans Condensed"/>
                <a:cs typeface="Encode Sans Condensed"/>
                <a:sym typeface="Encode Sans Condensed"/>
              </a:defRPr>
            </a:lvl9pPr>
          </a:lstStyle>
          <a:p>
            <a:endParaRPr/>
          </a:p>
        </p:txBody>
      </p:sp>
      <p:sp>
        <p:nvSpPr>
          <p:cNvPr id="107" name="Google Shape;107;p2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marR="0" lvl="0" indent="-387350" algn="l" rtl="0">
              <a:lnSpc>
                <a:spcPct val="115000"/>
              </a:lnSpc>
              <a:spcBef>
                <a:spcPts val="0"/>
              </a:spcBef>
              <a:spcAft>
                <a:spcPts val="0"/>
              </a:spcAft>
              <a:buClr>
                <a:schemeClr val="dk2"/>
              </a:buClr>
              <a:buSzPts val="2500"/>
              <a:buFont typeface="Encode Sans Condensed"/>
              <a:buChar char="●"/>
              <a:defRPr sz="2500" b="0" i="0" u="none" strike="noStrike" cap="none">
                <a:solidFill>
                  <a:schemeClr val="dk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9"/>
        <p:cNvGrpSpPr/>
        <p:nvPr/>
      </p:nvGrpSpPr>
      <p:grpSpPr>
        <a:xfrm>
          <a:off x="0" y="0"/>
          <a:ext cx="0" cy="0"/>
          <a:chOff x="0" y="0"/>
          <a:chExt cx="0" cy="0"/>
        </a:xfrm>
      </p:grpSpPr>
      <p:sp>
        <p:nvSpPr>
          <p:cNvPr id="110" name="Google Shape;110;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2500"/>
              <a:buFont typeface="Oswald"/>
              <a:buNone/>
              <a:defRPr sz="2500" b="0" i="0" u="none" strike="noStrike" cap="none">
                <a:solidFill>
                  <a:schemeClr val="dk2"/>
                </a:solidFill>
                <a:latin typeface="Oswald"/>
                <a:ea typeface="Oswald"/>
                <a:cs typeface="Oswald"/>
                <a:sym typeface="Oswald"/>
              </a:defRPr>
            </a:lvl1pPr>
          </a:lstStyle>
          <a:p>
            <a:endParaRPr/>
          </a:p>
        </p:txBody>
      </p:sp>
      <p:sp>
        <p:nvSpPr>
          <p:cNvPr id="111" name="Google Shape;11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2"/>
        <p:cNvGrpSpPr/>
        <p:nvPr/>
      </p:nvGrpSpPr>
      <p:grpSpPr>
        <a:xfrm>
          <a:off x="0" y="0"/>
          <a:ext cx="0" cy="0"/>
          <a:chOff x="0" y="0"/>
          <a:chExt cx="0" cy="0"/>
        </a:xfrm>
      </p:grpSpPr>
      <p:cxnSp>
        <p:nvCxnSpPr>
          <p:cNvPr id="113" name="Google Shape;113;p23"/>
          <p:cNvCxnSpPr/>
          <p:nvPr/>
        </p:nvCxnSpPr>
        <p:spPr>
          <a:xfrm>
            <a:off x="413275" y="2988275"/>
            <a:ext cx="910500" cy="0"/>
          </a:xfrm>
          <a:prstGeom prst="straightConnector1">
            <a:avLst/>
          </a:prstGeom>
          <a:noFill/>
          <a:ln w="28575" cap="flat" cmpd="sng">
            <a:solidFill>
              <a:srgbClr val="85754D"/>
            </a:solidFill>
            <a:prstDash val="lgDash"/>
            <a:round/>
            <a:headEnd type="none" w="sm" len="sm"/>
            <a:tailEnd type="none" w="sm" len="sm"/>
          </a:ln>
        </p:spPr>
      </p:cxnSp>
      <p:sp>
        <p:nvSpPr>
          <p:cNvPr id="114" name="Google Shape;114;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B2E83"/>
              </a:buClr>
              <a:buSzPts val="12000"/>
              <a:buFont typeface="Encode Sans Condensed"/>
              <a:buNone/>
              <a:defRPr sz="12000" b="1" i="0" u="none" strike="noStrike" cap="none">
                <a:solidFill>
                  <a:srgbClr val="4B2E83"/>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dk2"/>
              </a:buClr>
              <a:buSzPts val="12000"/>
              <a:buFont typeface="Oswald"/>
              <a:buNone/>
              <a:defRPr sz="120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12000"/>
              <a:buFont typeface="Oswald"/>
              <a:buNone/>
              <a:defRPr sz="120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12000"/>
              <a:buFont typeface="Oswald"/>
              <a:buNone/>
              <a:defRPr sz="120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12000"/>
              <a:buFont typeface="Oswald"/>
              <a:buNone/>
              <a:defRPr sz="120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12000"/>
              <a:buFont typeface="Oswald"/>
              <a:buNone/>
              <a:defRPr sz="120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12000"/>
              <a:buFont typeface="Oswald"/>
              <a:buNone/>
              <a:defRPr sz="120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12000"/>
              <a:buFont typeface="Oswald"/>
              <a:buNone/>
              <a:defRPr sz="120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12000"/>
              <a:buFont typeface="Oswald"/>
              <a:buNone/>
              <a:defRPr sz="12000" b="0" i="0" u="none" strike="noStrike" cap="none">
                <a:solidFill>
                  <a:schemeClr val="dk2"/>
                </a:solidFill>
                <a:latin typeface="Oswald"/>
                <a:ea typeface="Oswald"/>
                <a:cs typeface="Oswald"/>
                <a:sym typeface="Oswald"/>
              </a:defRPr>
            </a:lvl9pPr>
          </a:lstStyle>
          <a:p>
            <a:r>
              <a:t>xx%</a:t>
            </a:r>
          </a:p>
        </p:txBody>
      </p:sp>
      <p:sp>
        <p:nvSpPr>
          <p:cNvPr id="115" name="Google Shape;115;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2"/>
              </a:buClr>
              <a:buSzPts val="2500"/>
              <a:buFont typeface="Encode Sans Condensed"/>
              <a:buChar char="●"/>
              <a:defRPr sz="2500" b="0" i="0" u="none" strike="noStrike" cap="none">
                <a:solidFill>
                  <a:schemeClr val="dk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9pPr>
          </a:lstStyle>
          <a:p>
            <a:endParaRPr/>
          </a:p>
        </p:txBody>
      </p:sp>
      <p:sp>
        <p:nvSpPr>
          <p:cNvPr id="116" name="Google Shape;11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B2E83"/>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468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4500"/>
              <a:buFont typeface="Encode Sans Condensed"/>
              <a:buNone/>
              <a:defRPr sz="4500" b="1" i="0" u="none" strike="noStrike" cap="none">
                <a:solidFill>
                  <a:schemeClr val="accen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2pPr>
            <a:lvl3pPr marR="0" lvl="2"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3pPr>
            <a:lvl4pPr marR="0" lvl="3"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4pPr>
            <a:lvl5pPr marR="0" lvl="4"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5pPr>
            <a:lvl6pPr marR="0" lvl="5"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6pPr>
            <a:lvl7pPr marR="0" lvl="6"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7pPr>
            <a:lvl8pPr marR="0" lvl="7"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8pPr>
            <a:lvl9pPr marR="0" lvl="8" algn="l" rtl="0">
              <a:lnSpc>
                <a:spcPct val="100000"/>
              </a:lnSpc>
              <a:spcBef>
                <a:spcPts val="0"/>
              </a:spcBef>
              <a:spcAft>
                <a:spcPts val="0"/>
              </a:spcAft>
              <a:buClr>
                <a:schemeClr val="accent1"/>
              </a:buClr>
              <a:buSzPts val="4500"/>
              <a:buFont typeface="Oswald"/>
              <a:buNone/>
              <a:defRPr sz="4500" b="0" i="0" u="none" strike="noStrike" cap="none">
                <a:solidFill>
                  <a:schemeClr val="accent1"/>
                </a:solidFill>
                <a:latin typeface="Oswald"/>
                <a:ea typeface="Oswald"/>
                <a:cs typeface="Oswald"/>
                <a:sym typeface="Oswald"/>
              </a:defRPr>
            </a:lvl9pPr>
          </a:lstStyle>
          <a:p>
            <a:endParaRPr/>
          </a:p>
        </p:txBody>
      </p:sp>
      <p:sp>
        <p:nvSpPr>
          <p:cNvPr id="12" name="Google Shape;12;p2"/>
          <p:cNvSpPr txBox="1">
            <a:spLocks noGrp="1"/>
          </p:cNvSpPr>
          <p:nvPr>
            <p:ph type="subTitle" idx="1"/>
          </p:nvPr>
        </p:nvSpPr>
        <p:spPr>
          <a:xfrm>
            <a:off x="311700" y="1317035"/>
            <a:ext cx="4242600" cy="738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500"/>
              <a:buFont typeface="Encode Sans Condensed"/>
              <a:buNone/>
              <a:defRPr sz="2500" b="0" i="0" u="none" strike="noStrike" cap="none">
                <a:solidFill>
                  <a:schemeClr val="lt2"/>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2pPr>
            <a:lvl3pPr marR="0" lvl="2"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3pPr>
            <a:lvl4pPr marR="0" lvl="3"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4pPr>
            <a:lvl5pPr marR="0" lvl="4"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5pPr>
            <a:lvl6pPr marR="0" lvl="5"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6pPr>
            <a:lvl7pPr marR="0" lvl="6"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7pPr>
            <a:lvl8pPr marR="0" lvl="7"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8pPr>
            <a:lvl9pPr marR="0" lvl="8" algn="l" rtl="0">
              <a:lnSpc>
                <a:spcPct val="100000"/>
              </a:lnSpc>
              <a:spcBef>
                <a:spcPts val="0"/>
              </a:spcBef>
              <a:spcAft>
                <a:spcPts val="0"/>
              </a:spcAft>
              <a:buClr>
                <a:schemeClr val="lt2"/>
              </a:buClr>
              <a:buSzPts val="1600"/>
              <a:buFont typeface="Encode Sans Condensed"/>
              <a:buNone/>
              <a:defRPr sz="1600" b="0" i="0" u="none" strike="noStrike" cap="none">
                <a:solidFill>
                  <a:schemeClr val="lt2"/>
                </a:solidFill>
                <a:latin typeface="Encode Sans Condensed"/>
                <a:ea typeface="Encode Sans Condensed"/>
                <a:cs typeface="Encode Sans Condensed"/>
                <a:sym typeface="Encode Sans Condensed"/>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rotWithShape="1">
          <a:blip r:embed="rId2">
            <a:alphaModFix/>
          </a:blip>
          <a:srcRect/>
          <a:stretch/>
        </p:blipFill>
        <p:spPr>
          <a:xfrm>
            <a:off x="7665976" y="4398091"/>
            <a:ext cx="1166325" cy="785325"/>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85754D"/>
        </a:solidFill>
        <a:effectLst/>
      </p:bgPr>
    </p:bg>
    <p:spTree>
      <p:nvGrpSpPr>
        <p:cNvPr id="1" name="Shape 15"/>
        <p:cNvGrpSpPr/>
        <p:nvPr/>
      </p:nvGrpSpPr>
      <p:grpSpPr>
        <a:xfrm>
          <a:off x="0" y="0"/>
          <a:ext cx="0" cy="0"/>
          <a:chOff x="0" y="0"/>
          <a:chExt cx="0" cy="0"/>
        </a:xfrm>
      </p:grpSpPr>
      <p:sp>
        <p:nvSpPr>
          <p:cNvPr id="16" name="Google Shape;16;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noFill/>
          <a:ln>
            <a:noFill/>
          </a:ln>
        </p:spPr>
      </p:sp>
      <p:sp>
        <p:nvSpPr>
          <p:cNvPr id="18" name="Google Shape;18;p3"/>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B2E83"/>
              </a:buClr>
              <a:buSzPts val="3600"/>
              <a:buFont typeface="Encode Sans Condensed"/>
              <a:buNone/>
              <a:defRPr sz="3600" b="1" i="0" u="none" strike="noStrike" cap="none">
                <a:solidFill>
                  <a:srgbClr val="4B2E83"/>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2F4A"/>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20" name="Google Shape;20;p3"/>
          <p:cNvPicPr preferRelativeResize="0"/>
          <p:nvPr/>
        </p:nvPicPr>
        <p:blipFill rotWithShape="1">
          <a:blip r:embed="rId2">
            <a:alphaModFix/>
          </a:blip>
          <a:srcRect/>
          <a:stretch/>
        </p:blipFill>
        <p:spPr>
          <a:xfrm>
            <a:off x="7665976" y="4398091"/>
            <a:ext cx="1166325" cy="785325"/>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0" y="0"/>
            <a:ext cx="4314000" cy="5143500"/>
          </a:xfrm>
          <a:prstGeom prst="rect">
            <a:avLst/>
          </a:prstGeom>
          <a:solidFill>
            <a:srgbClr val="4B2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4" name="Google Shape;24;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rgbClr val="4B2E83"/>
          </a:solidFill>
          <a:ln>
            <a:noFill/>
          </a:ln>
        </p:spPr>
      </p:sp>
      <p:sp>
        <p:nvSpPr>
          <p:cNvPr id="25" name="Google Shape;25;p4"/>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4000"/>
              <a:buFont typeface="Encode Sans Condensed"/>
              <a:buNone/>
              <a:defRPr sz="4000" b="1" i="0" u="none" strike="noStrike" cap="none">
                <a:solidFill>
                  <a:schemeClr val="l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6" name="Google Shape;26;p4"/>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27" name="Google Shape;2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9.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765" r:id="rId1"/>
    <p:sldLayoutId id="214748371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4D215F-64DC-1606-FE9A-08AB84EC96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A71381-F174-F76C-ADA4-0DAB38E3972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B4CF0-85B9-E8C0-BA28-A7E01F5110F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A9BA860-7C71-4E4E-B116-DDCE364BE2C9}" type="datetimeFigureOut">
              <a:rPr lang="en-US" smtClean="0"/>
              <a:t>9/22/2023</a:t>
            </a:fld>
            <a:endParaRPr lang="en-US"/>
          </a:p>
        </p:txBody>
      </p:sp>
      <p:sp>
        <p:nvSpPr>
          <p:cNvPr id="5" name="Footer Placeholder 4">
            <a:extLst>
              <a:ext uri="{FF2B5EF4-FFF2-40B4-BE49-F238E27FC236}">
                <a16:creationId xmlns:a16="http://schemas.microsoft.com/office/drawing/2014/main" id="{5E488A09-1BCD-4082-915E-95023D8D6D3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D64F4C-CBA5-318E-B508-847FC3DA861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B328D01-67BB-0A46-8AA7-6E922A4228D0}" type="slidenum">
              <a:rPr lang="en-US" smtClean="0"/>
              <a:t>‹#›</a:t>
            </a:fld>
            <a:endParaRPr lang="en-US"/>
          </a:p>
        </p:txBody>
      </p:sp>
    </p:spTree>
    <p:extLst>
      <p:ext uri="{BB962C8B-B14F-4D97-AF65-F5344CB8AC3E}">
        <p14:creationId xmlns:p14="http://schemas.microsoft.com/office/powerpoint/2010/main" val="41260459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4000"/>
              <a:buFont typeface="Encode Sans Condensed"/>
              <a:buNone/>
              <a:defRPr sz="4000" b="1" i="0" u="none" strike="noStrike" cap="none">
                <a:solidFill>
                  <a:schemeClr val="accen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121" name="Google Shape;121;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122" name="Google Shape;122;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2"/>
              </a:buClr>
              <a:buSzPts val="4500"/>
              <a:buFont typeface="Encode Sans Condensed"/>
              <a:buNone/>
              <a:defRPr sz="4500" b="1" i="0" u="none" strike="noStrike" cap="none">
                <a:solidFill>
                  <a:schemeClr val="dk2"/>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9pPr>
          </a:lstStyle>
          <a:p>
            <a:endParaRPr/>
          </a:p>
        </p:txBody>
      </p:sp>
      <p:sp>
        <p:nvSpPr>
          <p:cNvPr id="66" name="Google Shape;66;p13"/>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2"/>
              </a:buClr>
              <a:buSzPts val="2500"/>
              <a:buFont typeface="Encode Sans Condensed"/>
              <a:buChar char="●"/>
              <a:defRPr sz="2500" b="0" i="0" u="none" strike="noStrike" cap="none">
                <a:solidFill>
                  <a:schemeClr val="dk2"/>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2"/>
              </a:buClr>
              <a:buSzPts val="2000"/>
              <a:buFont typeface="Encode Sans Condensed"/>
              <a:buChar char="■"/>
              <a:defRPr sz="2000" b="0" i="0" u="none" strike="noStrike" cap="none">
                <a:solidFill>
                  <a:schemeClr val="dk2"/>
                </a:solidFill>
                <a:latin typeface="Encode Sans Condensed"/>
                <a:ea typeface="Encode Sans Condensed"/>
                <a:cs typeface="Encode Sans Condensed"/>
                <a:sym typeface="Encode Sans Condensed"/>
              </a:defRPr>
            </a:lvl9pPr>
          </a:lstStyle>
          <a:p>
            <a:endParaRPr/>
          </a:p>
        </p:txBody>
      </p:sp>
      <p:sp>
        <p:nvSpPr>
          <p:cNvPr id="67" name="Google Shape;6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90" r:id="rId1"/>
    <p:sldLayoutId id="2147483760" r:id="rId2"/>
    <p:sldLayoutId id="2147483761" r:id="rId3"/>
    <p:sldLayoutId id="2147483762" r:id="rId4"/>
    <p:sldLayoutId id="2147483763" r:id="rId5"/>
    <p:sldLayoutId id="21474837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4000"/>
              <a:buFont typeface="Encode Sans Condensed"/>
              <a:buNone/>
              <a:defRPr sz="4000" b="1" i="0" u="none" strike="noStrike" cap="none">
                <a:solidFill>
                  <a:schemeClr val="accent1"/>
                </a:solidFill>
                <a:latin typeface="Encode Sans Condensed"/>
                <a:ea typeface="Encode Sans Condensed"/>
                <a:cs typeface="Encode Sans Condensed"/>
                <a:sym typeface="Encode Sans Condensed"/>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87350" algn="l" rtl="0">
              <a:lnSpc>
                <a:spcPct val="115000"/>
              </a:lnSpc>
              <a:spcBef>
                <a:spcPts val="0"/>
              </a:spcBef>
              <a:spcAft>
                <a:spcPts val="0"/>
              </a:spcAft>
              <a:buClr>
                <a:schemeClr val="dk1"/>
              </a:buClr>
              <a:buSzPts val="2500"/>
              <a:buFont typeface="Encode Sans Condensed"/>
              <a:buChar char="●"/>
              <a:defRPr sz="2500" b="0" i="0" u="none" strike="noStrike" cap="none">
                <a:solidFill>
                  <a:schemeClr val="dk1"/>
                </a:solidFill>
                <a:latin typeface="Encode Sans Condensed"/>
                <a:ea typeface="Encode Sans Condensed"/>
                <a:cs typeface="Encode Sans Condensed"/>
                <a:sym typeface="Encode Sans Condensed"/>
              </a:defRPr>
            </a:lvl1pPr>
            <a:lvl2pPr marL="914400" marR="0" lvl="1"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2pPr>
            <a:lvl3pPr marL="1371600" marR="0" lvl="2"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3pPr>
            <a:lvl4pPr marL="1828800" marR="0" lvl="3"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4pPr>
            <a:lvl5pPr marL="2286000" marR="0" lvl="4"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5pPr>
            <a:lvl6pPr marL="2743200" marR="0" lvl="5"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6pPr>
            <a:lvl7pPr marL="3200400" marR="0" lvl="6"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7pPr>
            <a:lvl8pPr marL="3657600" marR="0" lvl="7" indent="-355600" algn="l" rtl="0">
              <a:lnSpc>
                <a:spcPct val="115000"/>
              </a:lnSpc>
              <a:spcBef>
                <a:spcPts val="1600"/>
              </a:spcBef>
              <a:spcAft>
                <a:spcPts val="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8pPr>
            <a:lvl9pPr marL="4114800" marR="0" lvl="8" indent="-355600" algn="l" rtl="0">
              <a:lnSpc>
                <a:spcPct val="115000"/>
              </a:lnSpc>
              <a:spcBef>
                <a:spcPts val="1600"/>
              </a:spcBef>
              <a:spcAft>
                <a:spcPts val="1600"/>
              </a:spcAft>
              <a:buClr>
                <a:schemeClr val="dk1"/>
              </a:buClr>
              <a:buSzPts val="2000"/>
              <a:buFont typeface="Encode Sans Condensed"/>
              <a:buChar char="■"/>
              <a:defRPr sz="2000" b="0" i="0" u="none" strike="noStrike" cap="none">
                <a:solidFill>
                  <a:schemeClr val="dk1"/>
                </a:solidFill>
                <a:latin typeface="Encode Sans Condensed"/>
                <a:ea typeface="Encode Sans Condensed"/>
                <a:cs typeface="Encode Sans Condensed"/>
                <a:sym typeface="Encode Sans Condensed"/>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66666"/>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E155D86-17CC-874A-9356-FFD1D829A402}" type="datetimeFigureOut">
              <a:rPr lang="en-US" smtClean="0"/>
              <a:t>9/22/2023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77680D-9345-174C-9701-63A6B159AED2}" type="slidenum">
              <a:rPr lang="en-US" smtClean="0"/>
              <a:t>‹#›</a:t>
            </a:fld>
            <a:endParaRPr lang="en-US"/>
          </a:p>
        </p:txBody>
      </p:sp>
    </p:spTree>
    <p:extLst>
      <p:ext uri="{BB962C8B-B14F-4D97-AF65-F5344CB8AC3E}">
        <p14:creationId xmlns:p14="http://schemas.microsoft.com/office/powerpoint/2010/main" val="2588672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99160-4002-FF40-B1A4-945AAA08E645}"/>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74740132"/>
      </p:ext>
    </p:extLst>
  </p:cSld>
  <p:clrMap bg1="dk1" tx1="lt1" bg2="dk2" tx2="lt2" accent1="accent1" accent2="accent2" accent3="accent3" accent4="accent4" accent5="accent5" accent6="accent6" hlink="hlink" folHlink="folHlink"/>
  <p:sldLayoutIdLst>
    <p:sldLayoutId id="2147483757" r:id="rId1"/>
    <p:sldLayoutId id="214748375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6" name="Picture 5" descr="UW_W Logo_White.png">
            <a:extLst>
              <a:ext uri="{FF2B5EF4-FFF2-40B4-BE49-F238E27FC236}">
                <a16:creationId xmlns:a16="http://schemas.microsoft.com/office/drawing/2014/main" id="{CEA83FF2-5192-7B46-B63B-EC5DA5A92E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3" name="Picture 2">
            <a:extLst>
              <a:ext uri="{FF2B5EF4-FFF2-40B4-BE49-F238E27FC236}">
                <a16:creationId xmlns:a16="http://schemas.microsoft.com/office/drawing/2014/main" id="{3DFF59B5-94E6-A04C-9A86-73598AC2A55F}"/>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92040560"/>
      </p:ext>
    </p:extLst>
  </p:cSld>
  <p:clrMap bg1="dk1" tx1="lt1" bg2="dk2" tx2="lt2" accent1="accent1" accent2="accent2" accent3="accent3" accent4="accent4" accent5="accent5" accent6="accent6" hlink="hlink" folHlink="folHlink"/>
  <p:sldLayoutIdLst>
    <p:sldLayoutId id="2147483755" r:id="rId1"/>
    <p:sldLayoutId id="214748376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CA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665410"/>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713" r:id="rId1"/>
    <p:sldLayoutId id="214748372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9/22/2023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640030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B832B-7DF4-F5BB-BFE1-63324E554ED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C77B04-46A0-4D34-0E39-4E62D68027F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706F7-37AE-1CA8-98A4-A00737A3718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0358CD-5DFA-4E76-9C26-D6BA0B99DA37}" type="datetimeFigureOut">
              <a:rPr lang="en-US" smtClean="0"/>
              <a:t>9/22/2023</a:t>
            </a:fld>
            <a:endParaRPr lang="en-US"/>
          </a:p>
        </p:txBody>
      </p:sp>
      <p:sp>
        <p:nvSpPr>
          <p:cNvPr id="5" name="Footer Placeholder 4">
            <a:extLst>
              <a:ext uri="{FF2B5EF4-FFF2-40B4-BE49-F238E27FC236}">
                <a16:creationId xmlns:a16="http://schemas.microsoft.com/office/drawing/2014/main" id="{D20A15FC-9E17-CFA3-ED14-C73357A4B5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5A58D7-B5DC-FEEB-1FD1-D71355AA87A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118763-B969-4926-AB5A-A9AFA932C073}" type="slidenum">
              <a:rPr lang="en-US" smtClean="0"/>
              <a:t>‹#›</a:t>
            </a:fld>
            <a:endParaRPr lang="en-US"/>
          </a:p>
        </p:txBody>
      </p:sp>
    </p:spTree>
    <p:extLst>
      <p:ext uri="{BB962C8B-B14F-4D97-AF65-F5344CB8AC3E}">
        <p14:creationId xmlns:p14="http://schemas.microsoft.com/office/powerpoint/2010/main" val="78761332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372500"/>
            <a:ext cx="8520600" cy="733590"/>
          </a:xfrm>
          <a:prstGeom prst="rect">
            <a:avLst/>
          </a:prstGeom>
          <a:noFill/>
          <a:ln>
            <a:noFill/>
          </a:ln>
        </p:spPr>
        <p:txBody>
          <a:bodyPr spcFirstLastPara="1" wrap="square" lIns="95050" tIns="95050" rIns="95050" bIns="95050" anchor="b" anchorCtr="0">
            <a:noAutofit/>
          </a:bodyPr>
          <a:lstStyle>
            <a:lvl1pPr marR="0" lvl="0"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100"/>
              <a:buFont typeface="Oswald"/>
              <a:buNone/>
              <a:defRPr sz="3100" b="0" i="0" u="none" strike="noStrike" cap="none">
                <a:solidFill>
                  <a:schemeClr val="dk2"/>
                </a:solidFill>
                <a:latin typeface="Oswald"/>
                <a:ea typeface="Oswald"/>
                <a:cs typeface="Oswald"/>
                <a:sym typeface="Oswald"/>
              </a:defRPr>
            </a:lvl9pPr>
          </a:lstStyle>
          <a:p>
            <a:endParaRPr/>
          </a:p>
        </p:txBody>
      </p:sp>
      <p:sp>
        <p:nvSpPr>
          <p:cNvPr id="11" name="Google Shape;11;p1"/>
          <p:cNvSpPr txBox="1">
            <a:spLocks noGrp="1"/>
          </p:cNvSpPr>
          <p:nvPr>
            <p:ph type="body" idx="1"/>
          </p:nvPr>
        </p:nvSpPr>
        <p:spPr>
          <a:xfrm>
            <a:off x="311700" y="1468825"/>
            <a:ext cx="8520600" cy="3099870"/>
          </a:xfrm>
          <a:prstGeom prst="rect">
            <a:avLst/>
          </a:prstGeom>
          <a:noFill/>
          <a:ln>
            <a:noFill/>
          </a:ln>
        </p:spPr>
        <p:txBody>
          <a:bodyPr spcFirstLastPara="1" wrap="square" lIns="95050" tIns="95050" rIns="95050" bIns="95050" anchor="t" anchorCtr="0">
            <a:noAutofit/>
          </a:bodyPr>
          <a:lstStyle>
            <a:lvl1pPr marL="457200" marR="0" lvl="0" indent="-349250" algn="l" rtl="0">
              <a:lnSpc>
                <a:spcPct val="115000"/>
              </a:lnSpc>
              <a:spcBef>
                <a:spcPts val="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1pPr>
            <a:lvl2pPr marL="914400" marR="0" lvl="1"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2pPr>
            <a:lvl3pPr marL="1371600" marR="0" lvl="2"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3pPr>
            <a:lvl4pPr marL="1828800" marR="0" lvl="3"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4pPr>
            <a:lvl5pPr marL="2286000" marR="0" lvl="4"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5pPr>
            <a:lvl6pPr marL="2743200" marR="0" lvl="5"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6pPr>
            <a:lvl7pPr marL="3200400" marR="0" lvl="6"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7pPr>
            <a:lvl8pPr marL="3657600" marR="0" lvl="7" indent="-323850" algn="l" rtl="0">
              <a:lnSpc>
                <a:spcPct val="115000"/>
              </a:lnSpc>
              <a:spcBef>
                <a:spcPts val="1700"/>
              </a:spcBef>
              <a:spcAft>
                <a:spcPts val="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8pPr>
            <a:lvl9pPr marL="4114800" marR="0" lvl="8" indent="-323850" algn="l" rtl="0">
              <a:lnSpc>
                <a:spcPct val="115000"/>
              </a:lnSpc>
              <a:spcBef>
                <a:spcPts val="1700"/>
              </a:spcBef>
              <a:spcAft>
                <a:spcPts val="1700"/>
              </a:spcAft>
              <a:buClr>
                <a:schemeClr val="dk2"/>
              </a:buClr>
              <a:buSzPts val="1500"/>
              <a:buFont typeface="Source Code Pro"/>
              <a:buChar char="■"/>
              <a:defRPr sz="1500" b="0" i="0" u="none" strike="noStrike" cap="none">
                <a:solidFill>
                  <a:schemeClr val="dk2"/>
                </a:solidFill>
                <a:latin typeface="Source Code Pro"/>
                <a:ea typeface="Source Code Pro"/>
                <a:cs typeface="Source Code Pro"/>
                <a:sym typeface="Source Code Pro"/>
              </a:defRPr>
            </a:lvl9pPr>
          </a:lstStyle>
          <a:p>
            <a:endParaRPr/>
          </a:p>
        </p:txBody>
      </p:sp>
      <p:sp>
        <p:nvSpPr>
          <p:cNvPr id="12" name="Google Shape;12;p1"/>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2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mailto:wmahoney@uw.edu"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hyperlink" Target="mailto:sablanj@uw.edu"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3" Type="http://schemas.openxmlformats.org/officeDocument/2006/relationships/hyperlink" Target="https://teaching.washington.edu/" TargetMode="External"/><Relationship Id="rId2" Type="http://schemas.openxmlformats.org/officeDocument/2006/relationships/notesSlide" Target="../notesSlides/notesSlide19.xml"/><Relationship Id="rId1" Type="http://schemas.openxmlformats.org/officeDocument/2006/relationships/slideLayout" Target="../slideLayouts/slideLayout109.xml"/><Relationship Id="rId4" Type="http://schemas.openxmlformats.org/officeDocument/2006/relationships/hyperlink" Target="https://itconnect.uw.edu/tools-services-support/teaching-learnin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coenvolt@uw.edu" TargetMode="External"/><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5.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5.xml"/><Relationship Id="rId6" Type="http://schemas.openxmlformats.org/officeDocument/2006/relationships/image" Target="../media/image37.png"/><Relationship Id="rId5" Type="http://schemas.openxmlformats.org/officeDocument/2006/relationships/image" Target="../media/image43.jpg"/><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5.xml"/><Relationship Id="rId5" Type="http://schemas.openxmlformats.org/officeDocument/2006/relationships/image" Target="../media/image37.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5.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75.xml"/><Relationship Id="rId5" Type="http://schemas.openxmlformats.org/officeDocument/2006/relationships/image" Target="../media/image37.png"/><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75.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9.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9.xml"/><Relationship Id="rId6" Type="http://schemas.openxmlformats.org/officeDocument/2006/relationships/image" Target="../media/image37.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69.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p:txBody>
          <a:bodyPr/>
          <a:lstStyle/>
          <a:p>
            <a:r>
              <a:rPr lang="en-US" dirty="0"/>
              <a:t>COLLEGE OF THE ENVIRONMENT</a:t>
            </a:r>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a:lstStyle/>
          <a:p>
            <a:r>
              <a:rPr lang="en-US" dirty="0"/>
              <a:t>Office of Academic Affairs, Office of the Dean</a:t>
            </a:r>
          </a:p>
        </p:txBody>
      </p:sp>
      <p:sp>
        <p:nvSpPr>
          <p:cNvPr id="4" name="Text Placeholder 3">
            <a:extLst>
              <a:ext uri="{FF2B5EF4-FFF2-40B4-BE49-F238E27FC236}">
                <a16:creationId xmlns:a16="http://schemas.microsoft.com/office/drawing/2014/main" id="{38AEFD98-CEB5-B642-9015-29D4C7F016C6}"/>
              </a:ext>
            </a:extLst>
          </p:cNvPr>
          <p:cNvSpPr>
            <a:spLocks noGrp="1"/>
          </p:cNvSpPr>
          <p:nvPr>
            <p:ph type="body" sz="quarter" idx="13"/>
          </p:nvPr>
        </p:nvSpPr>
        <p:spPr/>
        <p:txBody>
          <a:bodyPr/>
          <a:lstStyle/>
          <a:p>
            <a:r>
              <a:rPr lang="en-US" i="1" dirty="0">
                <a:solidFill>
                  <a:schemeClr val="tx1"/>
                </a:solidFill>
              </a:rPr>
              <a:t>Thank you for joining us! Our orientation program will begin shortly</a:t>
            </a:r>
          </a:p>
        </p:txBody>
      </p:sp>
    </p:spTree>
    <p:extLst>
      <p:ext uri="{BB962C8B-B14F-4D97-AF65-F5344CB8AC3E}">
        <p14:creationId xmlns:p14="http://schemas.microsoft.com/office/powerpoint/2010/main" val="880753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D0530-E511-3046-8134-CDF37ED5F2F9}"/>
              </a:ext>
            </a:extLst>
          </p:cNvPr>
          <p:cNvSpPr>
            <a:spLocks noGrp="1"/>
          </p:cNvSpPr>
          <p:nvPr>
            <p:ph type="body" sz="quarter" idx="11"/>
          </p:nvPr>
        </p:nvSpPr>
        <p:spPr>
          <a:xfrm>
            <a:off x="471538" y="1046692"/>
            <a:ext cx="8848477" cy="2800408"/>
          </a:xfrm>
        </p:spPr>
        <p:txBody>
          <a:bodyPr lIns="91440" tIns="45720" rIns="91440" bIns="45720" anchor="t"/>
          <a:lstStyle/>
          <a:p>
            <a:pPr marL="0" indent="0">
              <a:buNone/>
            </a:pPr>
            <a:r>
              <a:rPr lang="en-US" sz="2000" b="0" dirty="0">
                <a:latin typeface="Open Sans"/>
                <a:ea typeface="Open Sans"/>
                <a:cs typeface="Open Sans"/>
              </a:rPr>
              <a:t>2023-24 Pathways series</a:t>
            </a:r>
            <a:endParaRPr lang="en-US" sz="2000" b="0" dirty="0"/>
          </a:p>
          <a:p>
            <a:pPr marL="0" indent="0">
              <a:buNone/>
            </a:pPr>
            <a:endParaRPr lang="en-US" sz="600" b="0" dirty="0"/>
          </a:p>
          <a:p>
            <a:r>
              <a:rPr lang="en-US" sz="2000" b="0" dirty="0">
                <a:latin typeface="Open Sans"/>
                <a:ea typeface="Open Sans"/>
                <a:cs typeface="Open Sans"/>
              </a:rPr>
              <a:t>Autumn:  Postdoc</a:t>
            </a:r>
            <a:endParaRPr lang="en-US" sz="2000" b="0" dirty="0"/>
          </a:p>
          <a:p>
            <a:endParaRPr lang="en-US" sz="600" b="0" dirty="0"/>
          </a:p>
          <a:p>
            <a:r>
              <a:rPr lang="en-US" sz="2000" b="0" dirty="0">
                <a:latin typeface="Open Sans"/>
                <a:ea typeface="Open Sans"/>
                <a:cs typeface="Open Sans"/>
              </a:rPr>
              <a:t>Winter:    Government </a:t>
            </a:r>
            <a:endParaRPr lang="en-US" sz="2000" b="0" dirty="0"/>
          </a:p>
          <a:p>
            <a:endParaRPr lang="en-US" sz="600" b="0" dirty="0"/>
          </a:p>
          <a:p>
            <a:r>
              <a:rPr lang="en-US" sz="2000" b="0" dirty="0">
                <a:latin typeface="Open Sans"/>
                <a:ea typeface="Open Sans"/>
                <a:cs typeface="Open Sans"/>
              </a:rPr>
              <a:t>Spring:     Industry</a:t>
            </a:r>
            <a:endParaRPr lang="en-US" sz="2000" b="0" dirty="0"/>
          </a:p>
          <a:p>
            <a:pPr marL="0" indent="0">
              <a:buNone/>
            </a:pPr>
            <a:r>
              <a:rPr lang="en-US" sz="2000" b="0" dirty="0">
                <a:latin typeface="Open Sans"/>
                <a:ea typeface="Open Sans"/>
                <a:cs typeface="Open Sans"/>
              </a:rPr>
              <a:t>EPIC</a:t>
            </a:r>
            <a:endParaRPr lang="en-US" sz="2000" b="0" dirty="0"/>
          </a:p>
          <a:p>
            <a:pPr marL="0" indent="0">
              <a:buNone/>
            </a:pPr>
            <a:r>
              <a:rPr lang="en-US" sz="2000" b="0" dirty="0">
                <a:latin typeface="Open Sans"/>
                <a:ea typeface="Open Sans"/>
                <a:cs typeface="Open Sans"/>
              </a:rPr>
              <a:t>DEI</a:t>
            </a:r>
          </a:p>
          <a:p>
            <a:pPr marL="0" indent="0">
              <a:buNone/>
            </a:pPr>
            <a:r>
              <a:rPr lang="en-US" sz="2000" b="0" dirty="0">
                <a:latin typeface="Open Sans"/>
                <a:ea typeface="Open Sans"/>
                <a:cs typeface="Open Sans"/>
              </a:rPr>
              <a:t>Personal Development/Career tools</a:t>
            </a:r>
            <a:endParaRPr lang="en-US" sz="2000" b="0" dirty="0"/>
          </a:p>
          <a:p>
            <a:pPr marL="0" indent="0">
              <a:buNone/>
            </a:pPr>
            <a:endParaRPr lang="en-US" b="0" dirty="0"/>
          </a:p>
        </p:txBody>
      </p:sp>
      <p:sp>
        <p:nvSpPr>
          <p:cNvPr id="4" name="Title 3">
            <a:extLst>
              <a:ext uri="{FF2B5EF4-FFF2-40B4-BE49-F238E27FC236}">
                <a16:creationId xmlns:a16="http://schemas.microsoft.com/office/drawing/2014/main" id="{874AC810-7B98-4F4C-A170-0144CD8E97E8}"/>
              </a:ext>
            </a:extLst>
          </p:cNvPr>
          <p:cNvSpPr>
            <a:spLocks noGrp="1"/>
          </p:cNvSpPr>
          <p:nvPr>
            <p:ph type="title"/>
          </p:nvPr>
        </p:nvSpPr>
        <p:spPr/>
        <p:txBody>
          <a:bodyPr/>
          <a:lstStyle/>
          <a:p>
            <a:r>
              <a:rPr lang="en-US" dirty="0"/>
              <a:t>PROFESSIONAL DEVELOPMENT SERIES</a:t>
            </a:r>
          </a:p>
        </p:txBody>
      </p:sp>
    </p:spTree>
    <p:extLst>
      <p:ext uri="{BB962C8B-B14F-4D97-AF65-F5344CB8AC3E}">
        <p14:creationId xmlns:p14="http://schemas.microsoft.com/office/powerpoint/2010/main" val="3674886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D0530-E511-3046-8134-CDF37ED5F2F9}"/>
              </a:ext>
            </a:extLst>
          </p:cNvPr>
          <p:cNvSpPr>
            <a:spLocks noGrp="1"/>
          </p:cNvSpPr>
          <p:nvPr>
            <p:ph type="body" sz="quarter" idx="11"/>
          </p:nvPr>
        </p:nvSpPr>
        <p:spPr>
          <a:xfrm>
            <a:off x="447922" y="1164771"/>
            <a:ext cx="8848477" cy="2800408"/>
          </a:xfrm>
        </p:spPr>
        <p:txBody>
          <a:bodyPr/>
          <a:lstStyle/>
          <a:p>
            <a:r>
              <a:rPr lang="en-US" sz="2000" b="0" dirty="0"/>
              <a:t>Unit-level Scholarships &amp; Funding</a:t>
            </a:r>
          </a:p>
          <a:p>
            <a:r>
              <a:rPr lang="en-US" sz="2000" b="0" dirty="0"/>
              <a:t>College Scholarships &amp; Travel Awards</a:t>
            </a:r>
          </a:p>
          <a:p>
            <a:r>
              <a:rPr lang="en-US" sz="2000" b="0" dirty="0"/>
              <a:t>NSF Graduate Research Fellowship Program (NSF-GRFP)</a:t>
            </a:r>
          </a:p>
          <a:p>
            <a:r>
              <a:rPr lang="en-US" sz="2000" b="0" dirty="0"/>
              <a:t>Research Funding (Conservation Genetics, Big Data)</a:t>
            </a:r>
          </a:p>
          <a:p>
            <a:r>
              <a:rPr lang="en-US" sz="2000" b="0" dirty="0"/>
              <a:t>Grad Funding Information Service (GFIS)</a:t>
            </a:r>
          </a:p>
        </p:txBody>
      </p:sp>
      <p:sp>
        <p:nvSpPr>
          <p:cNvPr id="4" name="Title 3">
            <a:extLst>
              <a:ext uri="{FF2B5EF4-FFF2-40B4-BE49-F238E27FC236}">
                <a16:creationId xmlns:a16="http://schemas.microsoft.com/office/drawing/2014/main" id="{874AC810-7B98-4F4C-A170-0144CD8E97E8}"/>
              </a:ext>
            </a:extLst>
          </p:cNvPr>
          <p:cNvSpPr>
            <a:spLocks noGrp="1"/>
          </p:cNvSpPr>
          <p:nvPr>
            <p:ph type="title"/>
          </p:nvPr>
        </p:nvSpPr>
        <p:spPr/>
        <p:txBody>
          <a:bodyPr/>
          <a:lstStyle/>
          <a:p>
            <a:r>
              <a:rPr lang="en-US" dirty="0"/>
              <a:t>FUNDING</a:t>
            </a:r>
          </a:p>
        </p:txBody>
      </p:sp>
    </p:spTree>
    <p:extLst>
      <p:ext uri="{BB962C8B-B14F-4D97-AF65-F5344CB8AC3E}">
        <p14:creationId xmlns:p14="http://schemas.microsoft.com/office/powerpoint/2010/main" val="4294375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D0530-E511-3046-8134-CDF37ED5F2F9}"/>
              </a:ext>
            </a:extLst>
          </p:cNvPr>
          <p:cNvSpPr>
            <a:spLocks noGrp="1"/>
          </p:cNvSpPr>
          <p:nvPr>
            <p:ph type="body" sz="quarter" idx="11"/>
          </p:nvPr>
        </p:nvSpPr>
        <p:spPr>
          <a:xfrm>
            <a:off x="447922" y="1164771"/>
            <a:ext cx="8848477" cy="2800408"/>
          </a:xfrm>
        </p:spPr>
        <p:txBody>
          <a:bodyPr lIns="91440" tIns="45720" rIns="91440" bIns="45720" anchor="t"/>
          <a:lstStyle/>
          <a:p>
            <a:pPr marL="0" indent="0">
              <a:buNone/>
            </a:pPr>
            <a:endParaRPr lang="en-US" sz="600" b="0" dirty="0"/>
          </a:p>
          <a:p>
            <a:r>
              <a:rPr lang="en-US" sz="2000" b="0" dirty="0">
                <a:latin typeface="Open Sans"/>
                <a:ea typeface="Open Sans"/>
                <a:cs typeface="Open Sans"/>
              </a:rPr>
              <a:t>UW Center for Teaching and Learning</a:t>
            </a:r>
          </a:p>
          <a:p>
            <a:pPr lvl="1"/>
            <a:r>
              <a:rPr lang="en-US" sz="1600" b="0" dirty="0" err="1">
                <a:latin typeface="Open Sans"/>
                <a:ea typeface="Open Sans"/>
                <a:cs typeface="Open Sans"/>
              </a:rPr>
              <a:t>Teaching@UW</a:t>
            </a:r>
            <a:r>
              <a:rPr lang="en-US" sz="1600" b="0" dirty="0">
                <a:latin typeface="Open Sans"/>
                <a:ea typeface="Open Sans"/>
                <a:cs typeface="Open Sans"/>
              </a:rPr>
              <a:t>: Strategies for TAs</a:t>
            </a:r>
            <a:endParaRPr lang="en-US" sz="1600" b="0" dirty="0"/>
          </a:p>
          <a:p>
            <a:pPr marL="0" indent="0">
              <a:buNone/>
            </a:pPr>
            <a:endParaRPr lang="en-US" sz="600" b="0" dirty="0"/>
          </a:p>
          <a:p>
            <a:r>
              <a:rPr lang="en-US" sz="2000" b="0" dirty="0">
                <a:latin typeface="Open Sans"/>
                <a:ea typeface="Open Sans"/>
                <a:cs typeface="Open Sans"/>
              </a:rPr>
              <a:t>Teaching Support Team</a:t>
            </a:r>
          </a:p>
          <a:p>
            <a:endParaRPr lang="en-US" sz="2000" b="0" dirty="0"/>
          </a:p>
        </p:txBody>
      </p:sp>
      <p:sp>
        <p:nvSpPr>
          <p:cNvPr id="4" name="Title 3">
            <a:extLst>
              <a:ext uri="{FF2B5EF4-FFF2-40B4-BE49-F238E27FC236}">
                <a16:creationId xmlns:a16="http://schemas.microsoft.com/office/drawing/2014/main" id="{874AC810-7B98-4F4C-A170-0144CD8E97E8}"/>
              </a:ext>
            </a:extLst>
          </p:cNvPr>
          <p:cNvSpPr>
            <a:spLocks noGrp="1"/>
          </p:cNvSpPr>
          <p:nvPr>
            <p:ph type="title"/>
          </p:nvPr>
        </p:nvSpPr>
        <p:spPr/>
        <p:txBody>
          <a:bodyPr/>
          <a:lstStyle/>
          <a:p>
            <a:r>
              <a:rPr lang="en-US" dirty="0"/>
              <a:t>TEACHING AND LEARNING</a:t>
            </a:r>
          </a:p>
        </p:txBody>
      </p:sp>
    </p:spTree>
    <p:extLst>
      <p:ext uri="{BB962C8B-B14F-4D97-AF65-F5344CB8AC3E}">
        <p14:creationId xmlns:p14="http://schemas.microsoft.com/office/powerpoint/2010/main" val="114284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D0530-E511-3046-8134-CDF37ED5F2F9}"/>
              </a:ext>
            </a:extLst>
          </p:cNvPr>
          <p:cNvSpPr>
            <a:spLocks noGrp="1"/>
          </p:cNvSpPr>
          <p:nvPr>
            <p:ph type="body" sz="quarter" idx="11"/>
          </p:nvPr>
        </p:nvSpPr>
        <p:spPr>
          <a:xfrm>
            <a:off x="447922" y="1164771"/>
            <a:ext cx="7651049" cy="2800408"/>
          </a:xfrm>
        </p:spPr>
        <p:txBody>
          <a:bodyPr lIns="91440" tIns="45720" rIns="91440" bIns="45720" anchor="t"/>
          <a:lstStyle/>
          <a:p>
            <a:r>
              <a:rPr lang="en-US" sz="2000" b="0" dirty="0"/>
              <a:t>coenvaa@uw.edu</a:t>
            </a:r>
          </a:p>
          <a:p>
            <a:endParaRPr lang="en-US" sz="400" b="0" dirty="0"/>
          </a:p>
          <a:p>
            <a:r>
              <a:rPr lang="en-US" sz="2000" b="0" dirty="0"/>
              <a:t>Ocean Sciences Building (OSB), suite 200</a:t>
            </a:r>
          </a:p>
          <a:p>
            <a:endParaRPr lang="en-US" sz="400" b="0" dirty="0"/>
          </a:p>
          <a:p>
            <a:r>
              <a:rPr lang="en-US" sz="2000" b="0" dirty="0">
                <a:latin typeface="Open Sans"/>
                <a:ea typeface="Open Sans"/>
                <a:cs typeface="Open Sans"/>
              </a:rPr>
              <a:t>Instagram: </a:t>
            </a:r>
            <a:r>
              <a:rPr lang="en-US" sz="2000" b="0" dirty="0" err="1">
                <a:latin typeface="Open Sans"/>
                <a:ea typeface="Open Sans"/>
                <a:cs typeface="Open Sans"/>
              </a:rPr>
              <a:t>uw_environment_grads</a:t>
            </a:r>
            <a:endParaRPr lang="en-US" sz="2000" b="0" dirty="0" err="1"/>
          </a:p>
          <a:p>
            <a:endParaRPr lang="en-US" sz="400" b="0" dirty="0"/>
          </a:p>
          <a:p>
            <a:r>
              <a:rPr lang="en-US" sz="2000" b="0" dirty="0">
                <a:latin typeface="Open Sans"/>
                <a:ea typeface="Open Sans"/>
                <a:cs typeface="Open Sans"/>
              </a:rPr>
              <a:t>environment.uw.edu/students/</a:t>
            </a:r>
          </a:p>
          <a:p>
            <a:endParaRPr lang="en-US" sz="400" b="0" dirty="0"/>
          </a:p>
          <a:p>
            <a:r>
              <a:rPr lang="en-US" sz="2000" b="0" dirty="0">
                <a:latin typeface="Open Sans"/>
                <a:ea typeface="Open Sans"/>
                <a:cs typeface="Open Sans"/>
              </a:rPr>
              <a:t>Brandon Ray, Grad Student and Postdoc Scholar Specialist</a:t>
            </a:r>
          </a:p>
          <a:p>
            <a:endParaRPr lang="en-US" sz="2000" b="0" dirty="0"/>
          </a:p>
          <a:p>
            <a:endParaRPr lang="en-US" sz="2000" b="0" dirty="0"/>
          </a:p>
        </p:txBody>
      </p:sp>
      <p:sp>
        <p:nvSpPr>
          <p:cNvPr id="4" name="Title 3">
            <a:extLst>
              <a:ext uri="{FF2B5EF4-FFF2-40B4-BE49-F238E27FC236}">
                <a16:creationId xmlns:a16="http://schemas.microsoft.com/office/drawing/2014/main" id="{874AC810-7B98-4F4C-A170-0144CD8E97E8}"/>
              </a:ext>
            </a:extLst>
          </p:cNvPr>
          <p:cNvSpPr>
            <a:spLocks noGrp="1"/>
          </p:cNvSpPr>
          <p:nvPr>
            <p:ph type="title"/>
          </p:nvPr>
        </p:nvSpPr>
        <p:spPr/>
        <p:txBody>
          <a:bodyPr/>
          <a:lstStyle/>
          <a:p>
            <a:r>
              <a:rPr lang="en-US" dirty="0"/>
              <a:t>CONTACT INFO</a:t>
            </a:r>
          </a:p>
        </p:txBody>
      </p:sp>
      <p:pic>
        <p:nvPicPr>
          <p:cNvPr id="5" name="Picture 4" descr="Image result for uw ocean sciences building">
            <a:extLst>
              <a:ext uri="{FF2B5EF4-FFF2-40B4-BE49-F238E27FC236}">
                <a16:creationId xmlns:a16="http://schemas.microsoft.com/office/drawing/2014/main" id="{F6B93007-1A7E-4B9C-9AE4-02219ADCD5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53" r="2921"/>
          <a:stretch/>
        </p:blipFill>
        <p:spPr bwMode="auto">
          <a:xfrm>
            <a:off x="6487886" y="385947"/>
            <a:ext cx="2284392" cy="1827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64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B1078-6837-224E-8698-586AF2AC2ED2}"/>
              </a:ext>
            </a:extLst>
          </p:cNvPr>
          <p:cNvSpPr>
            <a:spLocks noGrp="1"/>
          </p:cNvSpPr>
          <p:nvPr>
            <p:ph type="body" sz="quarter" idx="11"/>
          </p:nvPr>
        </p:nvSpPr>
        <p:spPr>
          <a:xfrm>
            <a:off x="447922" y="1134533"/>
            <a:ext cx="7926057" cy="2830645"/>
          </a:xfrm>
        </p:spPr>
        <p:txBody>
          <a:bodyPr lIns="91440" tIns="45720" rIns="91440" bIns="45720" anchor="t"/>
          <a:lstStyle/>
          <a:p>
            <a:pPr marL="0" indent="0">
              <a:lnSpc>
                <a:spcPct val="90000"/>
              </a:lnSpc>
              <a:buNone/>
              <a:defRPr/>
            </a:pPr>
            <a:r>
              <a:rPr kumimoji="0" lang="en-US" sz="1800" b="0" i="0" u="none" strike="noStrike" kern="1200" cap="none" spc="0" normalizeH="0" baseline="0" noProof="0" dirty="0">
                <a:ln>
                  <a:noFill/>
                </a:ln>
                <a:solidFill>
                  <a:srgbClr val="FFFFFF"/>
                </a:solidFill>
                <a:effectLst/>
                <a:uLnTx/>
                <a:uFillTx/>
                <a:latin typeface="Uni Sans Regular"/>
                <a:ea typeface="Open Sans"/>
                <a:cs typeface="Open Sans"/>
              </a:rPr>
              <a:t>Graduate </a:t>
            </a:r>
            <a:r>
              <a:rPr lang="en-US" sz="1800" b="0" dirty="0">
                <a:solidFill>
                  <a:srgbClr val="FFFFFF"/>
                </a:solidFill>
                <a:latin typeface="Uni Sans Regular"/>
                <a:ea typeface="Open Sans"/>
                <a:cs typeface="Open Sans"/>
              </a:rPr>
              <a:t>Student Affairs (UW Graduate School)</a:t>
            </a:r>
            <a:endParaRPr kumimoji="0" lang="en-US" sz="1800" b="0" i="0" u="none" strike="noStrike" kern="1200" cap="none" spc="0" normalizeH="0" baseline="0" noProof="0" dirty="0">
              <a:ln>
                <a:noFill/>
              </a:ln>
              <a:solidFill>
                <a:srgbClr val="FFFFFF"/>
              </a:solidFill>
              <a:effectLst/>
              <a:uLnTx/>
              <a:uFillTx/>
              <a:latin typeface="Uni Sans Regular" charset="0"/>
            </a:endParaRPr>
          </a:p>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en-US" sz="1800" b="0" dirty="0">
                <a:solidFill>
                  <a:srgbClr val="FFFFFF"/>
                </a:solidFill>
                <a:latin typeface="Uni Sans Regular" charset="0"/>
              </a:rPr>
              <a:t>College of the Environment Teaching Support Team (TST)</a:t>
            </a:r>
          </a:p>
          <a:p>
            <a:pPr marL="0" indent="0">
              <a:lnSpc>
                <a:spcPct val="90000"/>
              </a:lnSpc>
              <a:buNone/>
              <a:defRPr/>
            </a:pPr>
            <a:r>
              <a:rPr lang="en-US" sz="1800" b="0" dirty="0">
                <a:solidFill>
                  <a:srgbClr val="FFFFFF"/>
                </a:solidFill>
                <a:latin typeface="Uni Sans Regular"/>
                <a:ea typeface="Open Sans"/>
                <a:cs typeface="Open Sans"/>
              </a:rPr>
              <a:t>College of the Environment Diversity, Equity, and Inclusion (DEI)</a:t>
            </a:r>
          </a:p>
          <a:p>
            <a:pPr marL="0" indent="0">
              <a:lnSpc>
                <a:spcPct val="90000"/>
              </a:lnSpc>
              <a:buNone/>
              <a:defRPr/>
            </a:pPr>
            <a:r>
              <a:rPr lang="en-US" sz="1800" b="0" dirty="0">
                <a:solidFill>
                  <a:srgbClr val="FFFFFF"/>
                </a:solidFill>
                <a:latin typeface="Uni Sans Regular"/>
                <a:ea typeface="Open Sans"/>
                <a:cs typeface="Open Sans"/>
              </a:rPr>
              <a:t>Disability Resources for Students</a:t>
            </a:r>
            <a:endParaRPr lang="en-US" sz="1800" b="0" i="0" u="none" strike="noStrike" kern="1200" cap="none" spc="0" normalizeH="0" baseline="0" noProof="0" dirty="0">
              <a:ln>
                <a:noFill/>
              </a:ln>
              <a:solidFill>
                <a:srgbClr val="FFFFFF"/>
              </a:solidFill>
              <a:effectLst/>
              <a:uLnTx/>
              <a:uFillTx/>
              <a:latin typeface="Uni Sans Regular" charset="0"/>
            </a:endParaRPr>
          </a:p>
          <a:p>
            <a:pPr marL="0" indent="0">
              <a:lnSpc>
                <a:spcPct val="90000"/>
              </a:lnSpc>
              <a:buNone/>
              <a:defRPr/>
            </a:pPr>
            <a:r>
              <a:rPr lang="en-US" sz="1800" b="0" dirty="0">
                <a:solidFill>
                  <a:srgbClr val="FFFFFF"/>
                </a:solidFill>
                <a:latin typeface="Uni Sans Regular"/>
                <a:ea typeface="Open Sans"/>
                <a:cs typeface="Open Sans"/>
              </a:rPr>
              <a:t>UAW 4121</a:t>
            </a:r>
          </a:p>
          <a:p>
            <a:pPr marL="0" indent="0">
              <a:lnSpc>
                <a:spcPct val="90000"/>
              </a:lnSpc>
              <a:buNone/>
              <a:defRPr/>
            </a:pPr>
            <a:r>
              <a:rPr lang="en-US" sz="1800" b="0">
                <a:solidFill>
                  <a:srgbClr val="FFFFFF"/>
                </a:solidFill>
                <a:latin typeface="Uni Sans Regular"/>
                <a:ea typeface="Open Sans"/>
                <a:cs typeface="Open Sans"/>
              </a:rPr>
              <a:t>Campus Police</a:t>
            </a:r>
          </a:p>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Uni Sans Regular" charset="0"/>
              </a:rPr>
              <a:t>College of the Environment Student Advisory Council (SAC)</a:t>
            </a:r>
          </a:p>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Uni Sans Regular" charset="0"/>
              </a:rPr>
              <a:t>Graduate &amp; Professional Student Senate (GPSS)</a:t>
            </a:r>
          </a:p>
          <a:p>
            <a:pPr marL="0" marR="0" lvl="0" indent="0" algn="l" defTabSz="457200" rtl="0" eaLnBrk="1" fontAlgn="auto" latinLnBrk="0" hangingPunct="1">
              <a:lnSpc>
                <a:spcPct val="90000"/>
              </a:lnSpc>
              <a:spcBef>
                <a:spcPct val="20000"/>
              </a:spcBef>
              <a:spcAft>
                <a:spcPts val="0"/>
              </a:spcAft>
              <a:buClrTx/>
              <a:buSzTx/>
              <a:buFont typeface="Arial"/>
              <a:buNone/>
              <a:tabLst/>
              <a:defRPr/>
            </a:pPr>
            <a:endParaRPr kumimoji="0" lang="en-US" sz="600" b="0" i="0" u="none" strike="noStrike" kern="1200" cap="none" spc="0" normalizeH="0" baseline="0" noProof="0" dirty="0">
              <a:ln>
                <a:noFill/>
              </a:ln>
              <a:solidFill>
                <a:srgbClr val="FFFFFF"/>
              </a:solidFill>
              <a:effectLst/>
              <a:uLnTx/>
              <a:uFillTx/>
              <a:latin typeface="Uni Sans Regular" charset="0"/>
            </a:endParaRPr>
          </a:p>
        </p:txBody>
      </p:sp>
      <p:sp>
        <p:nvSpPr>
          <p:cNvPr id="4" name="Title 3">
            <a:extLst>
              <a:ext uri="{FF2B5EF4-FFF2-40B4-BE49-F238E27FC236}">
                <a16:creationId xmlns:a16="http://schemas.microsoft.com/office/drawing/2014/main" id="{DF0B6DDD-9599-D44B-B963-B0F3BBE1AEE9}"/>
              </a:ext>
            </a:extLst>
          </p:cNvPr>
          <p:cNvSpPr>
            <a:spLocks noGrp="1"/>
          </p:cNvSpPr>
          <p:nvPr>
            <p:ph type="title"/>
          </p:nvPr>
        </p:nvSpPr>
        <p:spPr/>
        <p:txBody>
          <a:bodyPr/>
          <a:lstStyle/>
          <a:p>
            <a:r>
              <a:rPr lang="en-US" dirty="0"/>
              <a:t>OUR GUESTS TODAY</a:t>
            </a:r>
          </a:p>
        </p:txBody>
      </p:sp>
    </p:spTree>
    <p:extLst>
      <p:ext uri="{BB962C8B-B14F-4D97-AF65-F5344CB8AC3E}">
        <p14:creationId xmlns:p14="http://schemas.microsoft.com/office/powerpoint/2010/main" val="2382845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p:txBody>
          <a:bodyPr lIns="91440" tIns="45720" rIns="91440" bIns="45720" anchor="b"/>
          <a:lstStyle/>
          <a:p>
            <a:r>
              <a:rPr lang="en-US" sz="2400" dirty="0">
                <a:latin typeface="Encode Sans Normal Black"/>
              </a:rPr>
              <a:t>Graduate Student Affairs, The Graduate School</a:t>
            </a:r>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a:lstStyle/>
          <a:p>
            <a:r>
              <a:rPr lang="en-US" dirty="0"/>
              <a:t>Jaye Sablan</a:t>
            </a:r>
          </a:p>
        </p:txBody>
      </p:sp>
    </p:spTree>
    <p:extLst>
      <p:ext uri="{BB962C8B-B14F-4D97-AF65-F5344CB8AC3E}">
        <p14:creationId xmlns:p14="http://schemas.microsoft.com/office/powerpoint/2010/main" val="159211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alpha val="70000"/>
          </a:srgbClr>
        </a:solidFill>
        <a:effectLst/>
      </p:bgPr>
    </p:bg>
    <p:spTree>
      <p:nvGrpSpPr>
        <p:cNvPr id="1" name="Shape 88"/>
        <p:cNvGrpSpPr/>
        <p:nvPr/>
      </p:nvGrpSpPr>
      <p:grpSpPr>
        <a:xfrm>
          <a:off x="0" y="0"/>
          <a:ext cx="0" cy="0"/>
          <a:chOff x="0" y="0"/>
          <a:chExt cx="0" cy="0"/>
        </a:xfrm>
      </p:grpSpPr>
      <p:sp>
        <p:nvSpPr>
          <p:cNvPr id="89" name="Google Shape;89;gf059cc951d_0_0"/>
          <p:cNvSpPr/>
          <p:nvPr/>
        </p:nvSpPr>
        <p:spPr>
          <a:xfrm>
            <a:off x="1231084" y="110367"/>
            <a:ext cx="6681831" cy="4916475"/>
          </a:xfrm>
          <a:prstGeom prst="rect">
            <a:avLst/>
          </a:prstGeom>
          <a:solidFill>
            <a:schemeClr val="bg1"/>
          </a:solidFill>
          <a:ln w="19050" cap="flat" cmpd="sng">
            <a:noFill/>
            <a:prstDash val="solid"/>
            <a:round/>
            <a:headEnd type="none" w="sm" len="sm"/>
            <a:tailEnd type="none" w="sm" len="sm"/>
          </a:ln>
        </p:spPr>
        <p:txBody>
          <a:bodyPr spcFirstLastPara="1" wrap="square" lIns="68569" tIns="68569" rIns="68569" bIns="68569" anchor="ctr" anchorCtr="0">
            <a:noAutofit/>
          </a:bodyPr>
          <a:lstStyle/>
          <a:p>
            <a:pPr>
              <a:spcBef>
                <a:spcPts val="420"/>
              </a:spcBef>
              <a:buSzPts val="2800"/>
            </a:pPr>
            <a:endParaRPr lang="en-US" sz="1050" dirty="0">
              <a:solidFill>
                <a:schemeClr val="dk1"/>
              </a:solidFill>
              <a:latin typeface="Encode Sans"/>
              <a:ea typeface="Encode Sans"/>
              <a:cs typeface="Encode Sans"/>
              <a:sym typeface="Encode Sans"/>
            </a:endParaRPr>
          </a:p>
        </p:txBody>
      </p:sp>
      <p:sp>
        <p:nvSpPr>
          <p:cNvPr id="91" name="Google Shape;91;gf059cc951d_0_0"/>
          <p:cNvSpPr txBox="1">
            <a:spLocks noGrp="1"/>
          </p:cNvSpPr>
          <p:nvPr>
            <p:ph type="title"/>
          </p:nvPr>
        </p:nvSpPr>
        <p:spPr>
          <a:xfrm>
            <a:off x="1508288" y="398548"/>
            <a:ext cx="5158863" cy="529484"/>
          </a:xfrm>
          <a:prstGeom prst="rect">
            <a:avLst/>
          </a:prstGeom>
          <a:noFill/>
          <a:ln>
            <a:noFill/>
          </a:ln>
        </p:spPr>
        <p:txBody>
          <a:bodyPr spcFirstLastPara="1" wrap="square" lIns="68569" tIns="34275" rIns="68569" bIns="34275" anchor="ctr" anchorCtr="0">
            <a:noAutofit/>
          </a:bodyPr>
          <a:lstStyle/>
          <a:p>
            <a:pPr algn="l">
              <a:buClr>
                <a:schemeClr val="dk1"/>
              </a:buClr>
              <a:buSzPts val="2400"/>
            </a:pPr>
            <a:r>
              <a:rPr lang="en-US" sz="1650" b="1" dirty="0">
                <a:solidFill>
                  <a:schemeClr val="dk1"/>
                </a:solidFill>
                <a:latin typeface="Encode Sans"/>
                <a:ea typeface="Encode Sans"/>
                <a:cs typeface="Encode Sans"/>
                <a:sym typeface="Encode Sans"/>
              </a:rPr>
              <a:t>Graduate Student Affairs</a:t>
            </a:r>
            <a:endParaRPr sz="1650" b="1" dirty="0">
              <a:solidFill>
                <a:schemeClr val="dk1"/>
              </a:solidFill>
              <a:latin typeface="Encode Sans"/>
              <a:ea typeface="Encode Sans"/>
              <a:cs typeface="Encode Sans"/>
              <a:sym typeface="Encode Sans"/>
            </a:endParaRPr>
          </a:p>
          <a:p>
            <a:pPr algn="l">
              <a:buClr>
                <a:schemeClr val="dk1"/>
              </a:buClr>
              <a:buSzPts val="2400"/>
            </a:pPr>
            <a:r>
              <a:rPr lang="en-US" sz="1650" b="1" dirty="0">
                <a:solidFill>
                  <a:schemeClr val="dk1"/>
                </a:solidFill>
                <a:latin typeface="Encode Sans"/>
                <a:ea typeface="Encode Sans"/>
                <a:cs typeface="Encode Sans"/>
                <a:sym typeface="Encode Sans"/>
              </a:rPr>
              <a:t>The Graduate School | University of Washington</a:t>
            </a:r>
            <a:endParaRPr sz="3150" b="1" dirty="0"/>
          </a:p>
        </p:txBody>
      </p:sp>
      <p:pic>
        <p:nvPicPr>
          <p:cNvPr id="92" name="Google Shape;92;gf059cc951d_0_0"/>
          <p:cNvPicPr preferRelativeResize="0"/>
          <p:nvPr/>
        </p:nvPicPr>
        <p:blipFill rotWithShape="1">
          <a:blip r:embed="rId3">
            <a:alphaModFix/>
          </a:blip>
          <a:srcRect/>
          <a:stretch/>
        </p:blipFill>
        <p:spPr>
          <a:xfrm>
            <a:off x="5255536" y="1594636"/>
            <a:ext cx="2362207" cy="1876018"/>
          </a:xfrm>
          <a:prstGeom prst="rect">
            <a:avLst/>
          </a:prstGeom>
          <a:noFill/>
          <a:ln>
            <a:solidFill>
              <a:srgbClr val="000000"/>
            </a:solidFill>
          </a:ln>
          <a:effectLst/>
        </p:spPr>
      </p:pic>
      <p:pic>
        <p:nvPicPr>
          <p:cNvPr id="93" name="Google Shape;93;gf059cc951d_0_0"/>
          <p:cNvPicPr preferRelativeResize="0"/>
          <p:nvPr/>
        </p:nvPicPr>
        <p:blipFill>
          <a:blip r:embed="rId4">
            <a:alphaModFix/>
          </a:blip>
          <a:stretch>
            <a:fillRect/>
          </a:stretch>
        </p:blipFill>
        <p:spPr>
          <a:xfrm>
            <a:off x="6335627" y="4713246"/>
            <a:ext cx="1392844" cy="201656"/>
          </a:xfrm>
          <a:prstGeom prst="rect">
            <a:avLst/>
          </a:prstGeom>
          <a:noFill/>
          <a:ln>
            <a:noFill/>
          </a:ln>
        </p:spPr>
      </p:pic>
      <p:sp>
        <p:nvSpPr>
          <p:cNvPr id="6" name="Google Shape;90;gf059cc951d_0_0">
            <a:extLst>
              <a:ext uri="{FF2B5EF4-FFF2-40B4-BE49-F238E27FC236}">
                <a16:creationId xmlns:a16="http://schemas.microsoft.com/office/drawing/2014/main" id="{E100F06D-5321-9ABF-14EC-8801006215C2}"/>
              </a:ext>
            </a:extLst>
          </p:cNvPr>
          <p:cNvSpPr txBox="1">
            <a:spLocks/>
          </p:cNvSpPr>
          <p:nvPr/>
        </p:nvSpPr>
        <p:spPr>
          <a:xfrm>
            <a:off x="1636363" y="1594636"/>
            <a:ext cx="3536498" cy="205739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pPr marL="0" indent="0">
              <a:buNone/>
            </a:pPr>
            <a:r>
              <a:rPr lang="en-US" sz="1350" dirty="0">
                <a:solidFill>
                  <a:schemeClr val="dk1"/>
                </a:solidFill>
                <a:latin typeface="Encode Sans"/>
                <a:ea typeface="Encode Sans"/>
                <a:cs typeface="Encode Sans"/>
                <a:sym typeface="Encode Sans"/>
              </a:rPr>
              <a:t>Reflect, then share with 1-2 peers:</a:t>
            </a:r>
          </a:p>
          <a:p>
            <a:pPr marL="0" indent="0">
              <a:buNone/>
            </a:pPr>
            <a:endParaRPr lang="en-US" sz="1350" dirty="0">
              <a:solidFill>
                <a:schemeClr val="dk1"/>
              </a:solidFill>
              <a:latin typeface="Encode Sans"/>
              <a:ea typeface="Encode Sans"/>
              <a:cs typeface="Encode Sans"/>
              <a:sym typeface="Encode Sans"/>
            </a:endParaRPr>
          </a:p>
          <a:p>
            <a:pPr marL="0" indent="0">
              <a:buNone/>
            </a:pPr>
            <a:r>
              <a:rPr lang="en-US" sz="1350" dirty="0">
                <a:solidFill>
                  <a:schemeClr val="dk1"/>
                </a:solidFill>
                <a:latin typeface="Encode Sans"/>
                <a:ea typeface="Encode Sans"/>
                <a:cs typeface="Encode Sans"/>
                <a:sym typeface="Encode Sans"/>
              </a:rPr>
              <a:t>What’s one thing you’re looking forward </a:t>
            </a:r>
            <a:br>
              <a:rPr lang="en-US" sz="1350" dirty="0">
                <a:solidFill>
                  <a:schemeClr val="dk1"/>
                </a:solidFill>
                <a:latin typeface="Encode Sans"/>
                <a:ea typeface="Encode Sans"/>
                <a:cs typeface="Encode Sans"/>
                <a:sym typeface="Encode Sans"/>
              </a:rPr>
            </a:br>
            <a:r>
              <a:rPr lang="en-US" sz="1350" dirty="0">
                <a:solidFill>
                  <a:schemeClr val="dk1"/>
                </a:solidFill>
                <a:latin typeface="Encode Sans"/>
                <a:ea typeface="Encode Sans"/>
                <a:cs typeface="Encode Sans"/>
                <a:sym typeface="Encode Sans"/>
              </a:rPr>
              <a:t>to this quarter? (e.g. can be graduate study </a:t>
            </a:r>
            <a:br>
              <a:rPr lang="en-US" sz="1350" dirty="0">
                <a:solidFill>
                  <a:schemeClr val="dk1"/>
                </a:solidFill>
                <a:latin typeface="Encode Sans"/>
                <a:ea typeface="Encode Sans"/>
                <a:cs typeface="Encode Sans"/>
                <a:sym typeface="Encode Sans"/>
              </a:rPr>
            </a:br>
            <a:r>
              <a:rPr lang="en-US" sz="1350" dirty="0">
                <a:solidFill>
                  <a:schemeClr val="dk1"/>
                </a:solidFill>
                <a:latin typeface="Encode Sans"/>
                <a:ea typeface="Encode Sans"/>
                <a:cs typeface="Encode Sans"/>
                <a:sym typeface="Encode Sans"/>
              </a:rPr>
              <a:t>related, personal goal beyond </a:t>
            </a:r>
            <a:br>
              <a:rPr lang="en-US" sz="1350" dirty="0">
                <a:solidFill>
                  <a:schemeClr val="dk1"/>
                </a:solidFill>
                <a:latin typeface="Encode Sans"/>
                <a:ea typeface="Encode Sans"/>
                <a:cs typeface="Encode Sans"/>
                <a:sym typeface="Encode Sans"/>
              </a:rPr>
            </a:br>
            <a:r>
              <a:rPr lang="en-US" sz="1350" dirty="0">
                <a:solidFill>
                  <a:schemeClr val="dk1"/>
                </a:solidFill>
                <a:latin typeface="Encode Sans"/>
                <a:ea typeface="Encode Sans"/>
                <a:cs typeface="Encode Sans"/>
                <a:sym typeface="Encode Sans"/>
              </a:rPr>
              <a:t>academia, hobby, etc.)</a:t>
            </a:r>
          </a:p>
        </p:txBody>
      </p:sp>
    </p:spTree>
    <p:extLst>
      <p:ext uri="{BB962C8B-B14F-4D97-AF65-F5344CB8AC3E}">
        <p14:creationId xmlns:p14="http://schemas.microsoft.com/office/powerpoint/2010/main" val="164695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B2E83">
            <a:alpha val="69804"/>
          </a:srgbClr>
        </a:solidFill>
        <a:effectLst/>
      </p:bgPr>
    </p:bg>
    <p:spTree>
      <p:nvGrpSpPr>
        <p:cNvPr id="1" name="Shape 98"/>
        <p:cNvGrpSpPr/>
        <p:nvPr/>
      </p:nvGrpSpPr>
      <p:grpSpPr>
        <a:xfrm>
          <a:off x="0" y="0"/>
          <a:ext cx="0" cy="0"/>
          <a:chOff x="0" y="0"/>
          <a:chExt cx="0" cy="0"/>
        </a:xfrm>
      </p:grpSpPr>
      <p:sp>
        <p:nvSpPr>
          <p:cNvPr id="99" name="Google Shape;99;g99a26da236_0_0"/>
          <p:cNvSpPr/>
          <p:nvPr/>
        </p:nvSpPr>
        <p:spPr>
          <a:xfrm>
            <a:off x="1258875" y="114300"/>
            <a:ext cx="6626250" cy="4914900"/>
          </a:xfrm>
          <a:prstGeom prst="rect">
            <a:avLst/>
          </a:prstGeom>
          <a:solidFill>
            <a:schemeClr val="bg1"/>
          </a:solidFill>
          <a:ln w="19050" cap="flat" cmpd="sng">
            <a:solidFill>
              <a:schemeClr val="bg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dirty="0"/>
          </a:p>
        </p:txBody>
      </p:sp>
      <p:sp>
        <p:nvSpPr>
          <p:cNvPr id="100" name="Google Shape;100;g99a26da236_0_0"/>
          <p:cNvSpPr txBox="1">
            <a:spLocks noGrp="1"/>
          </p:cNvSpPr>
          <p:nvPr>
            <p:ph type="title"/>
          </p:nvPr>
        </p:nvSpPr>
        <p:spPr>
          <a:xfrm>
            <a:off x="1710713" y="199159"/>
            <a:ext cx="5438250" cy="700875"/>
          </a:xfrm>
          <a:prstGeom prst="rect">
            <a:avLst/>
          </a:prstGeom>
          <a:noFill/>
          <a:ln>
            <a:noFill/>
          </a:ln>
        </p:spPr>
        <p:txBody>
          <a:bodyPr spcFirstLastPara="1" wrap="square" lIns="68569" tIns="34275" rIns="68569" bIns="34275" anchor="ctr" anchorCtr="0">
            <a:noAutofit/>
          </a:bodyPr>
          <a:lstStyle/>
          <a:p>
            <a:pPr algn="l">
              <a:buClr>
                <a:schemeClr val="dk1"/>
              </a:buClr>
              <a:buSzPts val="2400"/>
            </a:pPr>
            <a:r>
              <a:rPr lang="en-US" sz="1500" b="1" dirty="0">
                <a:solidFill>
                  <a:schemeClr val="dk1"/>
                </a:solidFill>
                <a:latin typeface="Encode Sans"/>
                <a:ea typeface="Encode Sans"/>
                <a:cs typeface="Encode Sans"/>
                <a:sym typeface="Encode Sans"/>
              </a:rPr>
              <a:t>Graduate Student Affairs</a:t>
            </a:r>
            <a:endParaRPr sz="1500" b="1" dirty="0">
              <a:solidFill>
                <a:schemeClr val="dk1"/>
              </a:solidFill>
              <a:latin typeface="Encode Sans"/>
              <a:ea typeface="Encode Sans"/>
              <a:cs typeface="Encode Sans"/>
              <a:sym typeface="Encode Sans"/>
            </a:endParaRPr>
          </a:p>
          <a:p>
            <a:pPr algn="l">
              <a:buClr>
                <a:schemeClr val="dk1"/>
              </a:buClr>
              <a:buSzPts val="2400"/>
            </a:pPr>
            <a:r>
              <a:rPr lang="en-US" sz="1500" b="1" dirty="0">
                <a:solidFill>
                  <a:schemeClr val="dk1"/>
                </a:solidFill>
                <a:latin typeface="Encode Sans"/>
                <a:ea typeface="Encode Sans"/>
                <a:cs typeface="Encode Sans"/>
                <a:sym typeface="Encode Sans"/>
              </a:rPr>
              <a:t>The Graduate School | University of Washington</a:t>
            </a:r>
            <a:endParaRPr sz="3000" b="1" dirty="0"/>
          </a:p>
        </p:txBody>
      </p:sp>
      <p:sp>
        <p:nvSpPr>
          <p:cNvPr id="101" name="Google Shape;101;g99a26da236_0_0"/>
          <p:cNvSpPr/>
          <p:nvPr/>
        </p:nvSpPr>
        <p:spPr>
          <a:xfrm>
            <a:off x="1710713" y="1732260"/>
            <a:ext cx="5805675" cy="700875"/>
          </a:xfrm>
          <a:prstGeom prst="rect">
            <a:avLst/>
          </a:prstGeom>
          <a:noFill/>
          <a:ln>
            <a:noFill/>
          </a:ln>
        </p:spPr>
        <p:txBody>
          <a:bodyPr spcFirstLastPara="1" wrap="square" lIns="68569" tIns="34275" rIns="68569" bIns="34275" anchor="t" anchorCtr="0">
            <a:noAutofit/>
          </a:bodyPr>
          <a:lstStyle/>
          <a:p>
            <a:pPr>
              <a:buSzPts val="2000"/>
            </a:pPr>
            <a:r>
              <a:rPr lang="en-US" sz="1200" b="1" dirty="0">
                <a:latin typeface="Encode Sans"/>
                <a:ea typeface="Encode Sans"/>
                <a:cs typeface="Encode Sans"/>
                <a:sym typeface="Encode Sans"/>
              </a:rPr>
              <a:t>Vision:</a:t>
            </a:r>
            <a:r>
              <a:rPr lang="en-US" sz="1200" dirty="0"/>
              <a:t>  </a:t>
            </a:r>
            <a:r>
              <a:rPr lang="en-US" sz="1200" dirty="0">
                <a:latin typeface="Encode Sans"/>
                <a:ea typeface="Encode Sans"/>
                <a:cs typeface="Encode Sans"/>
                <a:sym typeface="Encode Sans"/>
              </a:rPr>
              <a:t>Strive to promote the wellbeing of our diverse graduate student body, so they can thrive and be successful at the university and beyond.</a:t>
            </a:r>
            <a:endParaRPr sz="1200" dirty="0">
              <a:latin typeface="Encode Sans"/>
              <a:ea typeface="Encode Sans"/>
              <a:cs typeface="Encode Sans"/>
              <a:sym typeface="Encode Sans"/>
            </a:endParaRPr>
          </a:p>
        </p:txBody>
      </p:sp>
      <p:sp>
        <p:nvSpPr>
          <p:cNvPr id="102" name="Google Shape;102;g99a26da236_0_0"/>
          <p:cNvSpPr/>
          <p:nvPr/>
        </p:nvSpPr>
        <p:spPr>
          <a:xfrm>
            <a:off x="1710713" y="952817"/>
            <a:ext cx="5805675" cy="700875"/>
          </a:xfrm>
          <a:prstGeom prst="rect">
            <a:avLst/>
          </a:prstGeom>
          <a:noFill/>
          <a:ln>
            <a:noFill/>
          </a:ln>
        </p:spPr>
        <p:txBody>
          <a:bodyPr spcFirstLastPara="1" wrap="square" lIns="68569" tIns="34275" rIns="68569" bIns="34275" anchor="t" anchorCtr="0">
            <a:noAutofit/>
          </a:bodyPr>
          <a:lstStyle/>
          <a:p>
            <a:pPr>
              <a:buSzPts val="2000"/>
            </a:pPr>
            <a:r>
              <a:rPr lang="en-US" sz="1200" b="1" dirty="0">
                <a:latin typeface="Encode Sans"/>
                <a:ea typeface="Encode Sans"/>
                <a:cs typeface="Encode Sans"/>
                <a:sym typeface="Encode Sans"/>
              </a:rPr>
              <a:t>Mission:</a:t>
            </a:r>
            <a:r>
              <a:rPr lang="en-US" sz="1200" dirty="0">
                <a:latin typeface="Encode Sans"/>
                <a:ea typeface="Encode Sans"/>
                <a:cs typeface="Encode Sans"/>
                <a:sym typeface="Encode Sans"/>
              </a:rPr>
              <a:t>  Utilize a holistic approach to supporting UW graduate students through student-centered programming, timely resources, and intentional university partnerships.</a:t>
            </a:r>
            <a:endParaRPr sz="1200" dirty="0">
              <a:latin typeface="Encode Sans"/>
              <a:ea typeface="Encode Sans"/>
              <a:cs typeface="Encode Sans"/>
              <a:sym typeface="Encode Sans"/>
            </a:endParaRPr>
          </a:p>
        </p:txBody>
      </p:sp>
      <p:sp>
        <p:nvSpPr>
          <p:cNvPr id="103" name="Google Shape;103;g99a26da236_0_0"/>
          <p:cNvSpPr/>
          <p:nvPr/>
        </p:nvSpPr>
        <p:spPr>
          <a:xfrm>
            <a:off x="1710713" y="3531851"/>
            <a:ext cx="5805675" cy="1098900"/>
          </a:xfrm>
          <a:prstGeom prst="rect">
            <a:avLst/>
          </a:prstGeom>
          <a:noFill/>
          <a:ln>
            <a:noFill/>
          </a:ln>
        </p:spPr>
        <p:txBody>
          <a:bodyPr spcFirstLastPara="1" wrap="square" lIns="68569" tIns="34275" rIns="68569" bIns="34275" anchor="t" anchorCtr="0">
            <a:noAutofit/>
          </a:bodyPr>
          <a:lstStyle/>
          <a:p>
            <a:pPr>
              <a:buSzPts val="2000"/>
            </a:pPr>
            <a:r>
              <a:rPr lang="en-US" sz="1200" b="1" dirty="0">
                <a:latin typeface="Encode Sans"/>
                <a:ea typeface="Encode Sans"/>
                <a:cs typeface="Encode Sans"/>
                <a:sym typeface="Encode Sans"/>
              </a:rPr>
              <a:t>Resources and Services:</a:t>
            </a:r>
            <a:endParaRPr sz="1200" b="1" dirty="0">
              <a:latin typeface="Encode Sans"/>
              <a:ea typeface="Encode Sans"/>
              <a:cs typeface="Encode Sans"/>
              <a:sym typeface="Encode Sans"/>
            </a:endParaRPr>
          </a:p>
          <a:p>
            <a:pPr>
              <a:buSzPts val="2000"/>
            </a:pPr>
            <a:endParaRPr sz="600" b="1" dirty="0">
              <a:latin typeface="Encode Sans"/>
              <a:ea typeface="Encode Sans"/>
              <a:cs typeface="Encode Sans"/>
              <a:sym typeface="Encode Sans"/>
            </a:endParaRPr>
          </a:p>
          <a:p>
            <a:pPr marL="342900" indent="-247650">
              <a:buSzPts val="1600"/>
              <a:buFont typeface="Encode Sans"/>
              <a:buChar char="●"/>
            </a:pPr>
            <a:r>
              <a:rPr lang="en-US" sz="1200" dirty="0">
                <a:latin typeface="Encode Sans"/>
                <a:ea typeface="Encode Sans"/>
                <a:cs typeface="Encode Sans"/>
                <a:sym typeface="Encode Sans"/>
              </a:rPr>
              <a:t>1-on-1 consultations about navigating graduate student life</a:t>
            </a:r>
            <a:endParaRPr sz="1200" dirty="0">
              <a:latin typeface="Encode Sans"/>
              <a:ea typeface="Encode Sans"/>
              <a:cs typeface="Encode Sans"/>
              <a:sym typeface="Encode Sans"/>
            </a:endParaRPr>
          </a:p>
          <a:p>
            <a:pPr marL="342900" indent="-247650">
              <a:buSzPts val="1600"/>
              <a:buFont typeface="Encode Sans"/>
              <a:buChar char="●"/>
            </a:pPr>
            <a:r>
              <a:rPr lang="en-US" sz="1200" dirty="0">
                <a:latin typeface="Encode Sans"/>
                <a:ea typeface="Encode Sans"/>
                <a:cs typeface="Encode Sans"/>
                <a:sym typeface="Encode Sans"/>
              </a:rPr>
              <a:t>Grad student bulletin: tips for academic success, wellness, career development, and funding opportunities</a:t>
            </a:r>
            <a:endParaRPr sz="1200" dirty="0">
              <a:latin typeface="Encode Sans"/>
              <a:ea typeface="Encode Sans"/>
              <a:cs typeface="Encode Sans"/>
              <a:sym typeface="Encode Sans"/>
            </a:endParaRPr>
          </a:p>
          <a:p>
            <a:pPr marL="342900" indent="-247650">
              <a:buSzPts val="1600"/>
              <a:buFont typeface="Encode Sans"/>
              <a:buChar char="●"/>
            </a:pPr>
            <a:r>
              <a:rPr lang="en-US" sz="1200" dirty="0">
                <a:latin typeface="Encode Sans"/>
                <a:ea typeface="Encode Sans"/>
                <a:cs typeface="Encode Sans"/>
                <a:sym typeface="Encode Sans"/>
              </a:rPr>
              <a:t>Professional development events for grad students across disciplines</a:t>
            </a:r>
            <a:endParaRPr sz="1200" dirty="0">
              <a:latin typeface="Encode Sans"/>
              <a:ea typeface="Encode Sans"/>
              <a:cs typeface="Encode Sans"/>
              <a:sym typeface="Encode Sans"/>
            </a:endParaRPr>
          </a:p>
        </p:txBody>
      </p:sp>
      <p:sp>
        <p:nvSpPr>
          <p:cNvPr id="104" name="Google Shape;104;g99a26da236_0_0"/>
          <p:cNvSpPr/>
          <p:nvPr/>
        </p:nvSpPr>
        <p:spPr>
          <a:xfrm>
            <a:off x="1710713" y="2345837"/>
            <a:ext cx="5805675" cy="1098900"/>
          </a:xfrm>
          <a:prstGeom prst="rect">
            <a:avLst/>
          </a:prstGeom>
          <a:noFill/>
          <a:ln>
            <a:noFill/>
          </a:ln>
        </p:spPr>
        <p:txBody>
          <a:bodyPr spcFirstLastPara="1" wrap="square" lIns="68569" tIns="34275" rIns="68569" bIns="34275" anchor="t" anchorCtr="0">
            <a:noAutofit/>
          </a:bodyPr>
          <a:lstStyle/>
          <a:p>
            <a:pPr>
              <a:buSzPts val="2000"/>
            </a:pPr>
            <a:r>
              <a:rPr lang="en-US" sz="1200" b="1" dirty="0">
                <a:latin typeface="Encode Sans"/>
                <a:ea typeface="Encode Sans"/>
                <a:cs typeface="Encode Sans"/>
                <a:sym typeface="Encode Sans"/>
              </a:rPr>
              <a:t>Students We Serve:</a:t>
            </a:r>
            <a:endParaRPr sz="1200" b="1" dirty="0">
              <a:latin typeface="Encode Sans"/>
              <a:ea typeface="Encode Sans"/>
              <a:cs typeface="Encode Sans"/>
              <a:sym typeface="Encode Sans"/>
            </a:endParaRPr>
          </a:p>
          <a:p>
            <a:pPr>
              <a:buSzPts val="2000"/>
            </a:pPr>
            <a:endParaRPr sz="600" b="1" dirty="0">
              <a:latin typeface="Encode Sans"/>
              <a:ea typeface="Encode Sans"/>
              <a:cs typeface="Encode Sans"/>
              <a:sym typeface="Encode Sans"/>
            </a:endParaRPr>
          </a:p>
          <a:p>
            <a:pPr marL="342900" indent="-247650">
              <a:buSzPts val="1600"/>
              <a:buFont typeface="Encode Sans"/>
              <a:buChar char="●"/>
            </a:pPr>
            <a:r>
              <a:rPr lang="en-US" sz="1200" dirty="0">
                <a:latin typeface="Encode Sans"/>
                <a:ea typeface="Encode Sans"/>
                <a:cs typeface="Encode Sans"/>
                <a:sym typeface="Encode Sans"/>
              </a:rPr>
              <a:t>Events are open to graduate students across disciplines</a:t>
            </a:r>
            <a:endParaRPr sz="1200" dirty="0">
              <a:latin typeface="Encode Sans"/>
              <a:ea typeface="Encode Sans"/>
              <a:cs typeface="Encode Sans"/>
              <a:sym typeface="Encode Sans"/>
            </a:endParaRPr>
          </a:p>
          <a:p>
            <a:pPr marL="342900" indent="-247650">
              <a:buSzPts val="1600"/>
              <a:buFont typeface="Encode Sans"/>
              <a:buChar char="●"/>
            </a:pPr>
            <a:r>
              <a:rPr lang="en-US" sz="1200" dirty="0">
                <a:latin typeface="Encode Sans"/>
                <a:ea typeface="Encode Sans"/>
                <a:cs typeface="Encode Sans"/>
                <a:sym typeface="Encode Sans"/>
              </a:rPr>
              <a:t>Equity &amp; Inclusion: First-generation graduate students, International graduate students and collaborations with Graduate Student Equity &amp; Excellence (GSEE) to support underrepresented minoritized grad students</a:t>
            </a:r>
            <a:endParaRPr sz="1200" dirty="0">
              <a:latin typeface="Encode Sans"/>
              <a:ea typeface="Encode Sans"/>
              <a:cs typeface="Encode Sans"/>
              <a:sym typeface="Encode Sans"/>
            </a:endParaRPr>
          </a:p>
        </p:txBody>
      </p:sp>
    </p:spTree>
    <p:extLst>
      <p:ext uri="{BB962C8B-B14F-4D97-AF65-F5344CB8AC3E}">
        <p14:creationId xmlns:p14="http://schemas.microsoft.com/office/powerpoint/2010/main" val="30729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2E83">
            <a:alpha val="70000"/>
          </a:srgbClr>
        </a:solidFill>
        <a:effectLst/>
      </p:bgPr>
    </p:bg>
    <p:spTree>
      <p:nvGrpSpPr>
        <p:cNvPr id="1" name="Shape 110"/>
        <p:cNvGrpSpPr/>
        <p:nvPr/>
      </p:nvGrpSpPr>
      <p:grpSpPr>
        <a:xfrm>
          <a:off x="0" y="0"/>
          <a:ext cx="0" cy="0"/>
          <a:chOff x="0" y="0"/>
          <a:chExt cx="0" cy="0"/>
        </a:xfrm>
      </p:grpSpPr>
      <p:sp>
        <p:nvSpPr>
          <p:cNvPr id="2" name="Google Shape;99;g99a26da236_0_0">
            <a:extLst>
              <a:ext uri="{FF2B5EF4-FFF2-40B4-BE49-F238E27FC236}">
                <a16:creationId xmlns:a16="http://schemas.microsoft.com/office/drawing/2014/main" id="{DB818F5E-A0F9-D6AE-F32C-228E6846CB92}"/>
              </a:ext>
            </a:extLst>
          </p:cNvPr>
          <p:cNvSpPr/>
          <p:nvPr/>
        </p:nvSpPr>
        <p:spPr>
          <a:xfrm>
            <a:off x="1258875" y="111086"/>
            <a:ext cx="6626250" cy="4914900"/>
          </a:xfrm>
          <a:prstGeom prst="rect">
            <a:avLst/>
          </a:prstGeom>
          <a:solidFill>
            <a:schemeClr val="bg1"/>
          </a:solidFill>
          <a:ln w="19050" cap="flat" cmpd="sng">
            <a:solidFill>
              <a:schemeClr val="bg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dirty="0"/>
          </a:p>
        </p:txBody>
      </p:sp>
      <p:sp>
        <p:nvSpPr>
          <p:cNvPr id="111" name="Google Shape;111;p2"/>
          <p:cNvSpPr/>
          <p:nvPr/>
        </p:nvSpPr>
        <p:spPr>
          <a:xfrm>
            <a:off x="1256569" y="118292"/>
            <a:ext cx="6626250" cy="4916475"/>
          </a:xfrm>
          <a:prstGeom prst="rect">
            <a:avLst/>
          </a:prstGeom>
          <a:noFill/>
          <a:ln w="19050"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112" name="Google Shape;112;p2"/>
          <p:cNvSpPr txBox="1">
            <a:spLocks noGrp="1"/>
          </p:cNvSpPr>
          <p:nvPr>
            <p:ph type="title"/>
          </p:nvPr>
        </p:nvSpPr>
        <p:spPr>
          <a:xfrm>
            <a:off x="1649344" y="360769"/>
            <a:ext cx="5107950" cy="678150"/>
          </a:xfrm>
          <a:prstGeom prst="rect">
            <a:avLst/>
          </a:prstGeom>
          <a:noFill/>
          <a:ln>
            <a:noFill/>
          </a:ln>
        </p:spPr>
        <p:txBody>
          <a:bodyPr spcFirstLastPara="1" wrap="square" lIns="68569" tIns="34275" rIns="68569" bIns="34275" anchor="ctr" anchorCtr="0">
            <a:normAutofit/>
          </a:bodyPr>
          <a:lstStyle/>
          <a:p>
            <a:pPr algn="l">
              <a:buClr>
                <a:schemeClr val="dk1"/>
              </a:buClr>
              <a:buSzPts val="2400"/>
            </a:pPr>
            <a:r>
              <a:rPr lang="en-US" sz="1500" b="1" dirty="0">
                <a:solidFill>
                  <a:schemeClr val="dk1"/>
                </a:solidFill>
                <a:latin typeface="Encode Sans"/>
                <a:ea typeface="Encode Sans"/>
                <a:cs typeface="Encode Sans"/>
                <a:sym typeface="Encode Sans"/>
              </a:rPr>
              <a:t>Graduate Student Success Programming</a:t>
            </a:r>
            <a:br>
              <a:rPr lang="en-US" sz="1500" b="1" dirty="0">
                <a:solidFill>
                  <a:schemeClr val="dk1"/>
                </a:solidFill>
                <a:latin typeface="Encode Sans"/>
                <a:ea typeface="Encode Sans"/>
                <a:cs typeface="Encode Sans"/>
                <a:sym typeface="Encode Sans"/>
              </a:rPr>
            </a:br>
            <a:r>
              <a:rPr lang="en-US" sz="1500" b="1" dirty="0">
                <a:solidFill>
                  <a:schemeClr val="dk1"/>
                </a:solidFill>
                <a:latin typeface="Encode Sans"/>
                <a:ea typeface="Encode Sans"/>
                <a:cs typeface="Encode Sans"/>
                <a:sym typeface="Encode Sans"/>
              </a:rPr>
              <a:t>2023-2024</a:t>
            </a:r>
            <a:endParaRPr sz="1500" b="1" dirty="0"/>
          </a:p>
        </p:txBody>
      </p:sp>
      <p:sp>
        <p:nvSpPr>
          <p:cNvPr id="113" name="Google Shape;113;p2"/>
          <p:cNvSpPr txBox="1">
            <a:spLocks noGrp="1"/>
          </p:cNvSpPr>
          <p:nvPr>
            <p:ph type="body" idx="1"/>
          </p:nvPr>
        </p:nvSpPr>
        <p:spPr>
          <a:xfrm>
            <a:off x="1698450" y="3064125"/>
            <a:ext cx="5449500" cy="783900"/>
          </a:xfrm>
          <a:prstGeom prst="rect">
            <a:avLst/>
          </a:prstGeom>
          <a:noFill/>
          <a:ln>
            <a:noFill/>
          </a:ln>
        </p:spPr>
        <p:txBody>
          <a:bodyPr spcFirstLastPara="1" wrap="square" lIns="68569" tIns="34275" rIns="68569" bIns="34275" anchor="t" anchorCtr="0">
            <a:noAutofit/>
          </a:bodyPr>
          <a:lstStyle/>
          <a:p>
            <a:pPr marL="0" indent="0">
              <a:lnSpc>
                <a:spcPct val="90000"/>
              </a:lnSpc>
              <a:spcBef>
                <a:spcPts val="0"/>
              </a:spcBef>
              <a:buClr>
                <a:schemeClr val="dk1"/>
              </a:buClr>
              <a:buSzPts val="1295"/>
              <a:buNone/>
            </a:pPr>
            <a:r>
              <a:rPr lang="en-US" sz="1200" b="1" dirty="0">
                <a:solidFill>
                  <a:schemeClr val="dk1"/>
                </a:solidFill>
                <a:latin typeface="Encode Sans"/>
                <a:ea typeface="Encode Sans"/>
                <a:cs typeface="Encode Sans"/>
                <a:sym typeface="Encode Sans"/>
              </a:rPr>
              <a:t>First-Generation Graduate Student Initiative:</a:t>
            </a:r>
            <a:br>
              <a:rPr lang="en-US" sz="1200" b="1" dirty="0">
                <a:solidFill>
                  <a:schemeClr val="dk1"/>
                </a:solidFill>
                <a:latin typeface="Encode Sans"/>
                <a:ea typeface="Encode Sans"/>
                <a:cs typeface="Encode Sans"/>
                <a:sym typeface="Encode Sans"/>
              </a:rPr>
            </a:br>
            <a:endParaRPr sz="600" b="1" dirty="0">
              <a:solidFill>
                <a:schemeClr val="dk1"/>
              </a:solidFill>
              <a:latin typeface="Encode Sans"/>
              <a:ea typeface="Encode Sans"/>
              <a:cs typeface="Encode Sans"/>
              <a:sym typeface="Encode Sans"/>
            </a:endParaRPr>
          </a:p>
          <a:p>
            <a:pPr marL="257175">
              <a:lnSpc>
                <a:spcPct val="90000"/>
              </a:lnSpc>
              <a:spcBef>
                <a:spcPts val="208"/>
              </a:spcBef>
              <a:buClr>
                <a:schemeClr val="dk1"/>
              </a:buClr>
              <a:buSzPts val="1600"/>
            </a:pPr>
            <a:r>
              <a:rPr lang="en-US" sz="1200" dirty="0">
                <a:solidFill>
                  <a:schemeClr val="dk1"/>
                </a:solidFill>
                <a:latin typeface="Encode Sans"/>
                <a:ea typeface="Encode Sans"/>
                <a:cs typeface="Encode Sans"/>
                <a:sym typeface="Encode Sans"/>
              </a:rPr>
              <a:t>Fall – Community Social; First-Gen Grad Student Welcome (as part of UW’s tri-campus recognition of National First-Gen Celebration)</a:t>
            </a:r>
            <a:endParaRPr sz="1200" dirty="0"/>
          </a:p>
          <a:p>
            <a:pPr marL="257175">
              <a:lnSpc>
                <a:spcPct val="90000"/>
              </a:lnSpc>
              <a:spcBef>
                <a:spcPts val="208"/>
              </a:spcBef>
              <a:buClr>
                <a:schemeClr val="dk1"/>
              </a:buClr>
              <a:buSzPts val="1600"/>
            </a:pPr>
            <a:r>
              <a:rPr lang="en-US" sz="1200" dirty="0">
                <a:solidFill>
                  <a:schemeClr val="dk1"/>
                </a:solidFill>
                <a:latin typeface="Encode Sans"/>
                <a:ea typeface="Encode Sans"/>
                <a:cs typeface="Encode Sans"/>
                <a:sym typeface="Encode Sans"/>
              </a:rPr>
              <a:t>Winter – Professional headshot event</a:t>
            </a:r>
          </a:p>
          <a:p>
            <a:pPr marL="257175">
              <a:lnSpc>
                <a:spcPct val="90000"/>
              </a:lnSpc>
              <a:spcBef>
                <a:spcPts val="208"/>
              </a:spcBef>
              <a:buClr>
                <a:schemeClr val="dk1"/>
              </a:buClr>
              <a:buSzPts val="1600"/>
            </a:pPr>
            <a:r>
              <a:rPr lang="en-US" sz="1200" dirty="0">
                <a:solidFill>
                  <a:schemeClr val="dk1"/>
                </a:solidFill>
                <a:latin typeface="Encode Sans"/>
                <a:ea typeface="Encode Sans"/>
                <a:cs typeface="Encode Sans"/>
                <a:sym typeface="Encode Sans"/>
              </a:rPr>
              <a:t>Spring - End of Year Celebration </a:t>
            </a:r>
            <a:endParaRPr sz="1200" dirty="0">
              <a:solidFill>
                <a:schemeClr val="dk1"/>
              </a:solidFill>
              <a:latin typeface="Encode Sans"/>
              <a:ea typeface="Encode Sans"/>
              <a:cs typeface="Encode Sans"/>
              <a:sym typeface="Encode Sans"/>
            </a:endParaRPr>
          </a:p>
          <a:p>
            <a:pPr marL="0" indent="0">
              <a:lnSpc>
                <a:spcPct val="90000"/>
              </a:lnSpc>
              <a:spcBef>
                <a:spcPts val="208"/>
              </a:spcBef>
              <a:buNone/>
            </a:pPr>
            <a:r>
              <a:rPr lang="en-US" sz="1200" dirty="0">
                <a:solidFill>
                  <a:schemeClr val="dk1"/>
                </a:solidFill>
                <a:latin typeface="Encode Sans"/>
                <a:ea typeface="Encode Sans"/>
                <a:cs typeface="Encode Sans"/>
                <a:sym typeface="Encode Sans"/>
              </a:rPr>
              <a:t> </a:t>
            </a:r>
            <a:br>
              <a:rPr lang="en-US" sz="1200" dirty="0">
                <a:solidFill>
                  <a:srgbClr val="00B0F0"/>
                </a:solidFill>
                <a:latin typeface="Encode Sans"/>
                <a:ea typeface="Encode Sans"/>
                <a:cs typeface="Encode Sans"/>
                <a:sym typeface="Encode Sans"/>
              </a:rPr>
            </a:br>
            <a:endParaRPr sz="1200" dirty="0">
              <a:solidFill>
                <a:schemeClr val="dk1"/>
              </a:solidFill>
              <a:latin typeface="Encode Sans"/>
              <a:ea typeface="Encode Sans"/>
              <a:cs typeface="Encode Sans"/>
              <a:sym typeface="Encode Sans"/>
            </a:endParaRPr>
          </a:p>
          <a:p>
            <a:pPr marL="0" indent="0">
              <a:lnSpc>
                <a:spcPct val="90000"/>
              </a:lnSpc>
              <a:spcBef>
                <a:spcPts val="194"/>
              </a:spcBef>
              <a:buNone/>
            </a:pPr>
            <a:endParaRPr dirty="0"/>
          </a:p>
          <a:p>
            <a:pPr marL="0" indent="0">
              <a:lnSpc>
                <a:spcPct val="90000"/>
              </a:lnSpc>
              <a:spcBef>
                <a:spcPts val="167"/>
              </a:spcBef>
              <a:buSzPts val="1110"/>
              <a:buNone/>
            </a:pPr>
            <a:endParaRPr sz="832" dirty="0">
              <a:solidFill>
                <a:schemeClr val="dk1"/>
              </a:solidFill>
              <a:latin typeface="Encode Sans"/>
              <a:ea typeface="Encode Sans"/>
              <a:cs typeface="Encode Sans"/>
              <a:sym typeface="Encode Sans"/>
            </a:endParaRPr>
          </a:p>
        </p:txBody>
      </p:sp>
      <p:sp>
        <p:nvSpPr>
          <p:cNvPr id="114" name="Google Shape;114;p2"/>
          <p:cNvSpPr txBox="1"/>
          <p:nvPr/>
        </p:nvSpPr>
        <p:spPr>
          <a:xfrm>
            <a:off x="1698450" y="1261275"/>
            <a:ext cx="5236200" cy="1196100"/>
          </a:xfrm>
          <a:prstGeom prst="rect">
            <a:avLst/>
          </a:prstGeom>
          <a:noFill/>
          <a:ln>
            <a:noFill/>
          </a:ln>
        </p:spPr>
        <p:txBody>
          <a:bodyPr spcFirstLastPara="1" wrap="square" lIns="68569" tIns="68569" rIns="68569" bIns="68569" anchor="t" anchorCtr="0">
            <a:noAutofit/>
          </a:bodyPr>
          <a:lstStyle/>
          <a:p>
            <a:pPr>
              <a:lnSpc>
                <a:spcPct val="90000"/>
              </a:lnSpc>
              <a:spcBef>
                <a:spcPts val="194"/>
              </a:spcBef>
              <a:buSzPts val="1600"/>
            </a:pPr>
            <a:r>
              <a:rPr lang="en-US" sz="1200" b="1" dirty="0">
                <a:solidFill>
                  <a:schemeClr val="dk1"/>
                </a:solidFill>
                <a:latin typeface="Encode Sans"/>
                <a:ea typeface="Encode Sans"/>
                <a:cs typeface="Encode Sans"/>
                <a:sym typeface="Encode Sans"/>
              </a:rPr>
              <a:t>Offerings:</a:t>
            </a:r>
            <a:endParaRPr sz="1200" b="1" dirty="0">
              <a:solidFill>
                <a:schemeClr val="dk1"/>
              </a:solidFill>
              <a:latin typeface="Encode Sans"/>
              <a:ea typeface="Encode Sans"/>
              <a:cs typeface="Encode Sans"/>
              <a:sym typeface="Encode Sans"/>
            </a:endParaRPr>
          </a:p>
          <a:p>
            <a:pPr>
              <a:lnSpc>
                <a:spcPct val="90000"/>
              </a:lnSpc>
              <a:spcBef>
                <a:spcPts val="194"/>
              </a:spcBef>
              <a:buSzPts val="800"/>
            </a:pPr>
            <a:endParaRPr sz="600" b="1" dirty="0">
              <a:solidFill>
                <a:schemeClr val="dk1"/>
              </a:solidFill>
              <a:latin typeface="Encode Sans"/>
              <a:ea typeface="Encode Sans"/>
              <a:cs typeface="Encode Sans"/>
              <a:sym typeface="Encode Sans"/>
            </a:endParaRPr>
          </a:p>
          <a:p>
            <a:pPr marL="257175" indent="-257175">
              <a:lnSpc>
                <a:spcPct val="90000"/>
              </a:lnSpc>
              <a:spcBef>
                <a:spcPts val="208"/>
              </a:spcBef>
              <a:buClr>
                <a:schemeClr val="dk1"/>
              </a:buClr>
              <a:buSzPts val="1600"/>
              <a:buFont typeface="Arial"/>
              <a:buChar char="•"/>
            </a:pPr>
            <a:r>
              <a:rPr lang="en-US" sz="1200" dirty="0">
                <a:solidFill>
                  <a:schemeClr val="dk1"/>
                </a:solidFill>
                <a:latin typeface="Encode Sans"/>
                <a:ea typeface="Encode Sans"/>
                <a:cs typeface="Encode Sans"/>
                <a:sym typeface="Encode Sans"/>
              </a:rPr>
              <a:t>Fall &amp; Winter - </a:t>
            </a:r>
            <a:r>
              <a:rPr lang="en-US" sz="1200" b="1" dirty="0">
                <a:solidFill>
                  <a:schemeClr val="dk1"/>
                </a:solidFill>
                <a:latin typeface="Encode Sans"/>
                <a:ea typeface="Encode Sans"/>
                <a:cs typeface="Encode Sans"/>
                <a:sym typeface="Encode Sans"/>
              </a:rPr>
              <a:t>Practice your presentations skills</a:t>
            </a:r>
            <a:r>
              <a:rPr lang="en-US" sz="1200" dirty="0">
                <a:solidFill>
                  <a:schemeClr val="dk1"/>
                </a:solidFill>
                <a:latin typeface="Encode Sans"/>
                <a:ea typeface="Encode Sans"/>
                <a:cs typeface="Encode Sans"/>
                <a:sym typeface="Encode Sans"/>
              </a:rPr>
              <a:t> at virtual and in person Scholars’ Studio events </a:t>
            </a:r>
          </a:p>
          <a:p>
            <a:pPr marL="257175" indent="-257175">
              <a:lnSpc>
                <a:spcPct val="90000"/>
              </a:lnSpc>
              <a:spcBef>
                <a:spcPts val="208"/>
              </a:spcBef>
              <a:buClr>
                <a:schemeClr val="dk1"/>
              </a:buClr>
              <a:buSzPts val="1600"/>
              <a:buFont typeface="Arial"/>
              <a:buChar char="•"/>
            </a:pPr>
            <a:r>
              <a:rPr lang="en-US" sz="1200" dirty="0">
                <a:solidFill>
                  <a:schemeClr val="dk1"/>
                </a:solidFill>
                <a:latin typeface="Encode Sans"/>
                <a:ea typeface="Encode Sans"/>
                <a:cs typeface="Encode Sans"/>
                <a:sym typeface="Encode Sans"/>
              </a:rPr>
              <a:t>Winter - </a:t>
            </a:r>
            <a:r>
              <a:rPr lang="en-US" sz="1200" b="1" dirty="0">
                <a:solidFill>
                  <a:schemeClr val="dk1"/>
                </a:solidFill>
                <a:latin typeface="Encode Sans"/>
                <a:ea typeface="Encode Sans"/>
                <a:cs typeface="Encode Sans"/>
                <a:sym typeface="Encode Sans"/>
              </a:rPr>
              <a:t>Hone your career development skills</a:t>
            </a:r>
            <a:r>
              <a:rPr lang="en-US" sz="1200" dirty="0">
                <a:solidFill>
                  <a:schemeClr val="dk1"/>
                </a:solidFill>
                <a:latin typeface="Encode Sans"/>
                <a:ea typeface="Encode Sans"/>
                <a:cs typeface="Encode Sans"/>
                <a:sym typeface="Encode Sans"/>
              </a:rPr>
              <a:t> at our career development retreats for PhD students in the Humanities, Social Sciences, Sciences &amp; Engineering</a:t>
            </a:r>
            <a:endParaRPr sz="1200" dirty="0">
              <a:solidFill>
                <a:schemeClr val="dk1"/>
              </a:solidFill>
              <a:latin typeface="Encode Sans"/>
              <a:ea typeface="Encode Sans"/>
              <a:cs typeface="Encode Sans"/>
              <a:sym typeface="Encode Sans"/>
            </a:endParaRPr>
          </a:p>
          <a:p>
            <a:pPr marL="257175" indent="-257175">
              <a:lnSpc>
                <a:spcPct val="90000"/>
              </a:lnSpc>
              <a:spcBef>
                <a:spcPts val="208"/>
              </a:spcBef>
              <a:buClr>
                <a:schemeClr val="dk1"/>
              </a:buClr>
              <a:buSzPts val="1600"/>
              <a:buFont typeface="Arial"/>
              <a:buChar char="•"/>
            </a:pPr>
            <a:r>
              <a:rPr lang="en-US" sz="1200" dirty="0">
                <a:solidFill>
                  <a:schemeClr val="dk1"/>
                </a:solidFill>
                <a:latin typeface="Encode Sans"/>
                <a:ea typeface="Encode Sans"/>
                <a:cs typeface="Encode Sans"/>
                <a:sym typeface="Encode Sans"/>
              </a:rPr>
              <a:t>Spring - </a:t>
            </a:r>
            <a:r>
              <a:rPr lang="en-US" sz="1200" b="1" dirty="0">
                <a:solidFill>
                  <a:schemeClr val="dk1"/>
                </a:solidFill>
                <a:latin typeface="Encode Sans"/>
                <a:ea typeface="Encode Sans"/>
                <a:cs typeface="Encode Sans"/>
                <a:sym typeface="Encode Sans"/>
              </a:rPr>
              <a:t>Present a lightning talk</a:t>
            </a:r>
            <a:r>
              <a:rPr lang="en-US" sz="1200" dirty="0">
                <a:solidFill>
                  <a:schemeClr val="dk1"/>
                </a:solidFill>
                <a:latin typeface="Encode Sans"/>
                <a:ea typeface="Encode Sans"/>
                <a:cs typeface="Encode Sans"/>
                <a:sym typeface="Encode Sans"/>
              </a:rPr>
              <a:t> </a:t>
            </a:r>
            <a:r>
              <a:rPr lang="en-US" sz="1200" b="1" dirty="0">
                <a:solidFill>
                  <a:schemeClr val="dk1"/>
                </a:solidFill>
                <a:latin typeface="Encode Sans"/>
                <a:ea typeface="Encode Sans"/>
                <a:cs typeface="Encode Sans"/>
                <a:sym typeface="Encode Sans"/>
              </a:rPr>
              <a:t>on your research and compete for cash prizes</a:t>
            </a:r>
            <a:r>
              <a:rPr lang="en-US" sz="1200" dirty="0">
                <a:solidFill>
                  <a:schemeClr val="dk1"/>
                </a:solidFill>
                <a:latin typeface="Encode Sans"/>
                <a:ea typeface="Encode Sans"/>
                <a:cs typeface="Encode Sans"/>
                <a:sym typeface="Encode Sans"/>
              </a:rPr>
              <a:t> at Three Minute Thesis</a:t>
            </a:r>
            <a:endParaRPr sz="1200" dirty="0">
              <a:solidFill>
                <a:schemeClr val="dk1"/>
              </a:solidFill>
              <a:latin typeface="Encode Sans"/>
              <a:ea typeface="Encode Sans"/>
              <a:cs typeface="Encode Sans"/>
              <a:sym typeface="Encode Sans"/>
            </a:endParaRPr>
          </a:p>
        </p:txBody>
      </p:sp>
      <p:pic>
        <p:nvPicPr>
          <p:cNvPr id="115" name="Google Shape;115;p2"/>
          <p:cNvPicPr preferRelativeResize="0"/>
          <p:nvPr/>
        </p:nvPicPr>
        <p:blipFill>
          <a:blip r:embed="rId3">
            <a:alphaModFix/>
          </a:blip>
          <a:stretch>
            <a:fillRect/>
          </a:stretch>
        </p:blipFill>
        <p:spPr>
          <a:xfrm>
            <a:off x="5973600" y="4611958"/>
            <a:ext cx="1697720" cy="245794"/>
          </a:xfrm>
          <a:prstGeom prst="rect">
            <a:avLst/>
          </a:prstGeom>
          <a:noFill/>
          <a:ln>
            <a:noFill/>
          </a:ln>
        </p:spPr>
      </p:pic>
    </p:spTree>
    <p:extLst>
      <p:ext uri="{BB962C8B-B14F-4D97-AF65-F5344CB8AC3E}">
        <p14:creationId xmlns:p14="http://schemas.microsoft.com/office/powerpoint/2010/main" val="13257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3D3"/>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BC1FD508-32D2-891F-11F9-0A1B28732D49}"/>
              </a:ext>
            </a:extLst>
          </p:cNvPr>
          <p:cNvPicPr>
            <a:picLocks noChangeAspect="1"/>
          </p:cNvPicPr>
          <p:nvPr/>
        </p:nvPicPr>
        <p:blipFill>
          <a:blip r:embed="rId2"/>
          <a:stretch>
            <a:fillRect/>
          </a:stretch>
        </p:blipFill>
        <p:spPr>
          <a:xfrm>
            <a:off x="5972948" y="158491"/>
            <a:ext cx="1868849" cy="1401638"/>
          </a:xfrm>
          <a:prstGeom prst="rect">
            <a:avLst/>
          </a:prstGeom>
          <a:effectLst>
            <a:outerShdw blurRad="50800" dist="38100" dir="18900000" algn="bl" rotWithShape="0">
              <a:prstClr val="black">
                <a:alpha val="40000"/>
              </a:prstClr>
            </a:outerShdw>
          </a:effectLst>
        </p:spPr>
      </p:pic>
      <p:pic>
        <p:nvPicPr>
          <p:cNvPr id="7" name="Picture 6" descr="A group of people sitting at tables in a room&#10;&#10;Description automatically generated">
            <a:extLst>
              <a:ext uri="{FF2B5EF4-FFF2-40B4-BE49-F238E27FC236}">
                <a16:creationId xmlns:a16="http://schemas.microsoft.com/office/drawing/2014/main" id="{2D516C3B-A1BD-3B8D-8387-2044546C4EAF}"/>
              </a:ext>
            </a:extLst>
          </p:cNvPr>
          <p:cNvPicPr>
            <a:picLocks noChangeAspect="1"/>
          </p:cNvPicPr>
          <p:nvPr/>
        </p:nvPicPr>
        <p:blipFill>
          <a:blip r:embed="rId3"/>
          <a:stretch>
            <a:fillRect/>
          </a:stretch>
        </p:blipFill>
        <p:spPr>
          <a:xfrm>
            <a:off x="5972946" y="2838448"/>
            <a:ext cx="1868851" cy="1401638"/>
          </a:xfrm>
          <a:prstGeom prst="rect">
            <a:avLst/>
          </a:prstGeom>
          <a:effectLst>
            <a:outerShdw blurRad="50800" dist="38100" dir="18900000" algn="bl" rotWithShape="0">
              <a:prstClr val="black">
                <a:alpha val="40000"/>
              </a:prstClr>
            </a:outerShdw>
          </a:effectLst>
        </p:spPr>
      </p:pic>
      <p:pic>
        <p:nvPicPr>
          <p:cNvPr id="9" name="Picture 8" descr="A person standing at a podium&#10;&#10;Description automatically generated">
            <a:extLst>
              <a:ext uri="{FF2B5EF4-FFF2-40B4-BE49-F238E27FC236}">
                <a16:creationId xmlns:a16="http://schemas.microsoft.com/office/drawing/2014/main" id="{650A220A-95D4-4524-FDF6-B255DB7CF367}"/>
              </a:ext>
            </a:extLst>
          </p:cNvPr>
          <p:cNvPicPr>
            <a:picLocks noChangeAspect="1"/>
          </p:cNvPicPr>
          <p:nvPr/>
        </p:nvPicPr>
        <p:blipFill>
          <a:blip r:embed="rId4"/>
          <a:stretch>
            <a:fillRect/>
          </a:stretch>
        </p:blipFill>
        <p:spPr>
          <a:xfrm>
            <a:off x="4357554" y="3505678"/>
            <a:ext cx="1795027" cy="1346270"/>
          </a:xfrm>
          <a:prstGeom prst="rect">
            <a:avLst/>
          </a:prstGeom>
          <a:effectLst>
            <a:outerShdw blurRad="50800" dist="38100" dir="18900000" algn="bl" rotWithShape="0">
              <a:prstClr val="black">
                <a:alpha val="40000"/>
              </a:prstClr>
            </a:outerShdw>
          </a:effectLst>
        </p:spPr>
      </p:pic>
      <p:sp>
        <p:nvSpPr>
          <p:cNvPr id="2" name="Rectangle 1">
            <a:extLst>
              <a:ext uri="{FF2B5EF4-FFF2-40B4-BE49-F238E27FC236}">
                <a16:creationId xmlns:a16="http://schemas.microsoft.com/office/drawing/2014/main" id="{3850DB4B-55E5-6EA0-9B42-AB300D12B14C}"/>
              </a:ext>
            </a:extLst>
          </p:cNvPr>
          <p:cNvSpPr>
            <a:spLocks noChangeArrowheads="1"/>
          </p:cNvSpPr>
          <p:nvPr/>
        </p:nvSpPr>
        <p:spPr bwMode="auto">
          <a:xfrm>
            <a:off x="1143001" y="-346247"/>
            <a:ext cx="13856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buClrTx/>
            </a:pPr>
            <a:br>
              <a:rPr lang="en-US" altLang="en-US" sz="1350"/>
            </a:br>
            <a:endParaRPr lang="en-US" altLang="en-US" sz="1350"/>
          </a:p>
          <a:p>
            <a:pPr defTabSz="685800">
              <a:buClrTx/>
            </a:pPr>
            <a:endParaRPr lang="en-US" altLang="en-US" sz="1350"/>
          </a:p>
        </p:txBody>
      </p:sp>
      <p:sp>
        <p:nvSpPr>
          <p:cNvPr id="3" name="Rectangle 2">
            <a:extLst>
              <a:ext uri="{FF2B5EF4-FFF2-40B4-BE49-F238E27FC236}">
                <a16:creationId xmlns:a16="http://schemas.microsoft.com/office/drawing/2014/main" id="{BA6C1A3E-9E1D-2E0E-08D8-CB00BE0366D8}"/>
              </a:ext>
            </a:extLst>
          </p:cNvPr>
          <p:cNvSpPr>
            <a:spLocks noChangeArrowheads="1"/>
          </p:cNvSpPr>
          <p:nvPr/>
        </p:nvSpPr>
        <p:spPr bwMode="auto">
          <a:xfrm>
            <a:off x="1143001" y="-115416"/>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pic>
        <p:nvPicPr>
          <p:cNvPr id="8" name="Picture 7" descr="A group of people in a room&#10;&#10;Description automatically generated">
            <a:extLst>
              <a:ext uri="{FF2B5EF4-FFF2-40B4-BE49-F238E27FC236}">
                <a16:creationId xmlns:a16="http://schemas.microsoft.com/office/drawing/2014/main" id="{4366AA18-19B6-4A77-4AFB-79912F9C3467}"/>
              </a:ext>
            </a:extLst>
          </p:cNvPr>
          <p:cNvPicPr>
            <a:picLocks noChangeAspect="1"/>
          </p:cNvPicPr>
          <p:nvPr/>
        </p:nvPicPr>
        <p:blipFill>
          <a:blip r:embed="rId5"/>
          <a:stretch>
            <a:fillRect/>
          </a:stretch>
        </p:blipFill>
        <p:spPr>
          <a:xfrm>
            <a:off x="4382721" y="916900"/>
            <a:ext cx="1823339" cy="1367504"/>
          </a:xfrm>
          <a:prstGeom prst="rect">
            <a:avLst/>
          </a:prstGeom>
          <a:effectLst>
            <a:outerShdw blurRad="50800" dist="38100" dir="18900000" algn="bl" rotWithShape="0">
              <a:prstClr val="black">
                <a:alpha val="40000"/>
              </a:prstClr>
            </a:outerShdw>
          </a:effectLst>
        </p:spPr>
      </p:pic>
      <p:pic>
        <p:nvPicPr>
          <p:cNvPr id="11" name="Picture 10" descr="A poster for a college event&#10;&#10;Description automatically generated">
            <a:extLst>
              <a:ext uri="{FF2B5EF4-FFF2-40B4-BE49-F238E27FC236}">
                <a16:creationId xmlns:a16="http://schemas.microsoft.com/office/drawing/2014/main" id="{F57C7848-C317-115E-CBB6-94BD04F6377C}"/>
              </a:ext>
            </a:extLst>
          </p:cNvPr>
          <p:cNvPicPr>
            <a:picLocks noChangeAspect="1"/>
          </p:cNvPicPr>
          <p:nvPr/>
        </p:nvPicPr>
        <p:blipFill>
          <a:blip r:embed="rId6"/>
          <a:stretch>
            <a:fillRect/>
          </a:stretch>
        </p:blipFill>
        <p:spPr>
          <a:xfrm>
            <a:off x="1501627" y="291553"/>
            <a:ext cx="2235803" cy="1874269"/>
          </a:xfrm>
          <a:prstGeom prst="rect">
            <a:avLst/>
          </a:prstGeom>
          <a:ln>
            <a:solidFill>
              <a:schemeClr val="tx1"/>
            </a:solidFill>
          </a:ln>
        </p:spPr>
      </p:pic>
      <p:pic>
        <p:nvPicPr>
          <p:cNvPr id="13" name="Picture 12" descr="A white square with orange leaves on it&#10;&#10;Description automatically generated">
            <a:extLst>
              <a:ext uri="{FF2B5EF4-FFF2-40B4-BE49-F238E27FC236}">
                <a16:creationId xmlns:a16="http://schemas.microsoft.com/office/drawing/2014/main" id="{01316251-B541-8E2E-FAF0-9BEBA76A02C0}"/>
              </a:ext>
            </a:extLst>
          </p:cNvPr>
          <p:cNvPicPr>
            <a:picLocks noChangeAspect="1"/>
          </p:cNvPicPr>
          <p:nvPr/>
        </p:nvPicPr>
        <p:blipFill>
          <a:blip r:embed="rId7"/>
          <a:stretch>
            <a:fillRect/>
          </a:stretch>
        </p:blipFill>
        <p:spPr>
          <a:xfrm>
            <a:off x="1501629" y="2838449"/>
            <a:ext cx="2235802" cy="2013499"/>
          </a:xfrm>
          <a:prstGeom prst="rect">
            <a:avLst/>
          </a:prstGeom>
          <a:ln>
            <a:solidFill>
              <a:schemeClr val="tx1"/>
            </a:solidFill>
          </a:ln>
        </p:spPr>
      </p:pic>
    </p:spTree>
    <p:extLst>
      <p:ext uri="{BB962C8B-B14F-4D97-AF65-F5344CB8AC3E}">
        <p14:creationId xmlns:p14="http://schemas.microsoft.com/office/powerpoint/2010/main" val="386208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CFF7-BCB8-AA42-A1DD-BB15572B976B}"/>
              </a:ext>
            </a:extLst>
          </p:cNvPr>
          <p:cNvSpPr>
            <a:spLocks noGrp="1"/>
          </p:cNvSpPr>
          <p:nvPr>
            <p:ph type="title"/>
          </p:nvPr>
        </p:nvSpPr>
        <p:spPr>
          <a:xfrm>
            <a:off x="460375" y="553289"/>
            <a:ext cx="7442654" cy="1926757"/>
          </a:xfrm>
        </p:spPr>
        <p:txBody>
          <a:bodyPr/>
          <a:lstStyle/>
          <a:p>
            <a:r>
              <a:rPr lang="en-US" sz="6000" dirty="0">
                <a:solidFill>
                  <a:srgbClr val="E2CA91"/>
                </a:solidFill>
              </a:rPr>
              <a:t>WELCOME!</a:t>
            </a:r>
            <a:br>
              <a:rPr lang="en-US" sz="6000" dirty="0">
                <a:solidFill>
                  <a:srgbClr val="E2CA91"/>
                </a:solidFill>
              </a:rPr>
            </a:br>
            <a:br>
              <a:rPr lang="en-US" sz="1200" dirty="0"/>
            </a:br>
            <a:r>
              <a:rPr lang="en-US" sz="4000" dirty="0"/>
              <a:t>College of the Environment</a:t>
            </a:r>
          </a:p>
        </p:txBody>
      </p:sp>
      <p:sp>
        <p:nvSpPr>
          <p:cNvPr id="6" name="Text Placeholder 2">
            <a:extLst>
              <a:ext uri="{FF2B5EF4-FFF2-40B4-BE49-F238E27FC236}">
                <a16:creationId xmlns:a16="http://schemas.microsoft.com/office/drawing/2014/main" id="{C2CE069A-6490-A843-BBCE-89E89DF97E08}"/>
              </a:ext>
            </a:extLst>
          </p:cNvPr>
          <p:cNvSpPr txBox="1">
            <a:spLocks/>
          </p:cNvSpPr>
          <p:nvPr/>
        </p:nvSpPr>
        <p:spPr>
          <a:xfrm>
            <a:off x="460375" y="2473695"/>
            <a:ext cx="7812768" cy="41117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accent3"/>
                </a:solidFill>
                <a:latin typeface="Uni Sans Book" pitchFamily="2" charset="77"/>
              </a:rPr>
              <a:t>New Graduate Student Orientation</a:t>
            </a:r>
          </a:p>
        </p:txBody>
      </p:sp>
      <p:sp>
        <p:nvSpPr>
          <p:cNvPr id="8" name="Text Placeholder 3">
            <a:extLst>
              <a:ext uri="{FF2B5EF4-FFF2-40B4-BE49-F238E27FC236}">
                <a16:creationId xmlns:a16="http://schemas.microsoft.com/office/drawing/2014/main" id="{F1630A5B-5D68-9B49-A71A-0ABF7458054A}"/>
              </a:ext>
            </a:extLst>
          </p:cNvPr>
          <p:cNvSpPr txBox="1">
            <a:spLocks/>
          </p:cNvSpPr>
          <p:nvPr/>
        </p:nvSpPr>
        <p:spPr>
          <a:xfrm>
            <a:off x="460375" y="3357570"/>
            <a:ext cx="5144558" cy="1248296"/>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i="1" dirty="0"/>
              <a:t>Friday, September 22, 2023</a:t>
            </a:r>
          </a:p>
        </p:txBody>
      </p:sp>
    </p:spTree>
    <p:extLst>
      <p:ext uri="{BB962C8B-B14F-4D97-AF65-F5344CB8AC3E}">
        <p14:creationId xmlns:p14="http://schemas.microsoft.com/office/powerpoint/2010/main" val="3526785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3D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50DB4B-55E5-6EA0-9B42-AB300D12B14C}"/>
              </a:ext>
            </a:extLst>
          </p:cNvPr>
          <p:cNvSpPr>
            <a:spLocks noChangeArrowheads="1"/>
          </p:cNvSpPr>
          <p:nvPr/>
        </p:nvSpPr>
        <p:spPr bwMode="auto">
          <a:xfrm>
            <a:off x="1143001" y="-346247"/>
            <a:ext cx="13856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buClrTx/>
            </a:pPr>
            <a:br>
              <a:rPr lang="en-US" altLang="en-US" sz="1350"/>
            </a:br>
            <a:endParaRPr lang="en-US" altLang="en-US" sz="1350"/>
          </a:p>
          <a:p>
            <a:pPr defTabSz="685800">
              <a:buClrTx/>
            </a:pPr>
            <a:endParaRPr lang="en-US" altLang="en-US" sz="1350"/>
          </a:p>
        </p:txBody>
      </p:sp>
      <p:sp>
        <p:nvSpPr>
          <p:cNvPr id="3" name="Rectangle 2">
            <a:extLst>
              <a:ext uri="{FF2B5EF4-FFF2-40B4-BE49-F238E27FC236}">
                <a16:creationId xmlns:a16="http://schemas.microsoft.com/office/drawing/2014/main" id="{BA6C1A3E-9E1D-2E0E-08D8-CB00BE0366D8}"/>
              </a:ext>
            </a:extLst>
          </p:cNvPr>
          <p:cNvSpPr>
            <a:spLocks noChangeArrowheads="1"/>
          </p:cNvSpPr>
          <p:nvPr/>
        </p:nvSpPr>
        <p:spPr bwMode="auto">
          <a:xfrm>
            <a:off x="1143001" y="-115416"/>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pic>
        <p:nvPicPr>
          <p:cNvPr id="15" name="Picture 14" descr="A poster for a college&#10;&#10;Description automatically generated">
            <a:extLst>
              <a:ext uri="{FF2B5EF4-FFF2-40B4-BE49-F238E27FC236}">
                <a16:creationId xmlns:a16="http://schemas.microsoft.com/office/drawing/2014/main" id="{AC5D7E34-0E6F-8B6B-84F0-A2E6E730BFB1}"/>
              </a:ext>
            </a:extLst>
          </p:cNvPr>
          <p:cNvPicPr>
            <a:picLocks noChangeAspect="1"/>
          </p:cNvPicPr>
          <p:nvPr/>
        </p:nvPicPr>
        <p:blipFill>
          <a:blip r:embed="rId2"/>
          <a:stretch>
            <a:fillRect/>
          </a:stretch>
        </p:blipFill>
        <p:spPr>
          <a:xfrm>
            <a:off x="1418262" y="240449"/>
            <a:ext cx="2047962" cy="2047962"/>
          </a:xfrm>
          <a:prstGeom prst="rect">
            <a:avLst/>
          </a:prstGeom>
          <a:ln>
            <a:solidFill>
              <a:schemeClr val="tx1"/>
            </a:solidFill>
          </a:ln>
        </p:spPr>
      </p:pic>
      <p:pic>
        <p:nvPicPr>
          <p:cNvPr id="17" name="Picture 16" descr="A person standing in front of a large room with a projector screen&#10;&#10;Description automatically generated">
            <a:extLst>
              <a:ext uri="{FF2B5EF4-FFF2-40B4-BE49-F238E27FC236}">
                <a16:creationId xmlns:a16="http://schemas.microsoft.com/office/drawing/2014/main" id="{EC43F241-20F2-4A5A-573D-0D88AFB613A9}"/>
              </a:ext>
            </a:extLst>
          </p:cNvPr>
          <p:cNvPicPr>
            <a:picLocks noChangeAspect="1"/>
          </p:cNvPicPr>
          <p:nvPr/>
        </p:nvPicPr>
        <p:blipFill>
          <a:blip r:embed="rId3"/>
          <a:stretch>
            <a:fillRect/>
          </a:stretch>
        </p:blipFill>
        <p:spPr>
          <a:xfrm>
            <a:off x="4150451" y="325388"/>
            <a:ext cx="1912691" cy="1434518"/>
          </a:xfrm>
          <a:prstGeom prst="rect">
            <a:avLst/>
          </a:prstGeom>
          <a:effectLst>
            <a:outerShdw blurRad="50800" dist="38100" dir="18900000" algn="bl" rotWithShape="0">
              <a:prstClr val="black">
                <a:alpha val="40000"/>
              </a:prstClr>
            </a:outerShdw>
          </a:effectLst>
        </p:spPr>
      </p:pic>
      <p:pic>
        <p:nvPicPr>
          <p:cNvPr id="1028" name="2729B851-4603-4773-958B-08C81257B29A" descr="IMG_2477.JPG">
            <a:extLst>
              <a:ext uri="{FF2B5EF4-FFF2-40B4-BE49-F238E27FC236}">
                <a16:creationId xmlns:a16="http://schemas.microsoft.com/office/drawing/2014/main" id="{C5E86BC1-132A-FE69-CE16-156F3F48A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876" y="1431371"/>
            <a:ext cx="1967225" cy="1475419"/>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group of people posing for a photo&#10;&#10;Description automatically generated">
            <a:extLst>
              <a:ext uri="{FF2B5EF4-FFF2-40B4-BE49-F238E27FC236}">
                <a16:creationId xmlns:a16="http://schemas.microsoft.com/office/drawing/2014/main" id="{814272D0-2075-A1B5-6FA7-2AC185264DA9}"/>
              </a:ext>
            </a:extLst>
          </p:cNvPr>
          <p:cNvPicPr>
            <a:picLocks noChangeAspect="1"/>
          </p:cNvPicPr>
          <p:nvPr/>
        </p:nvPicPr>
        <p:blipFill>
          <a:blip r:embed="rId5"/>
          <a:stretch>
            <a:fillRect/>
          </a:stretch>
        </p:blipFill>
        <p:spPr>
          <a:xfrm>
            <a:off x="5032892" y="3353499"/>
            <a:ext cx="2324753" cy="1549552"/>
          </a:xfrm>
          <a:prstGeom prst="rect">
            <a:avLst/>
          </a:prstGeom>
          <a:effectLst>
            <a:outerShdw blurRad="50800" dist="38100" dir="18900000" algn="bl" rotWithShape="0">
              <a:prstClr val="black">
                <a:alpha val="40000"/>
              </a:prstClr>
            </a:outerShdw>
          </a:effectLst>
        </p:spPr>
      </p:pic>
      <p:pic>
        <p:nvPicPr>
          <p:cNvPr id="5" name="Picture 4" descr="A purple and green cover&#10;&#10;Description automatically generated">
            <a:extLst>
              <a:ext uri="{FF2B5EF4-FFF2-40B4-BE49-F238E27FC236}">
                <a16:creationId xmlns:a16="http://schemas.microsoft.com/office/drawing/2014/main" id="{FA309A98-B6FB-DD27-5091-8B5F0B6AF515}"/>
              </a:ext>
            </a:extLst>
          </p:cNvPr>
          <p:cNvPicPr>
            <a:picLocks noChangeAspect="1"/>
          </p:cNvPicPr>
          <p:nvPr/>
        </p:nvPicPr>
        <p:blipFill>
          <a:blip r:embed="rId6"/>
          <a:stretch>
            <a:fillRect/>
          </a:stretch>
        </p:blipFill>
        <p:spPr>
          <a:xfrm>
            <a:off x="1549735" y="3383596"/>
            <a:ext cx="2704532" cy="1358960"/>
          </a:xfrm>
          <a:prstGeom prst="rect">
            <a:avLst/>
          </a:prstGeom>
        </p:spPr>
      </p:pic>
    </p:spTree>
    <p:extLst>
      <p:ext uri="{BB962C8B-B14F-4D97-AF65-F5344CB8AC3E}">
        <p14:creationId xmlns:p14="http://schemas.microsoft.com/office/powerpoint/2010/main" val="2943766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E3D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3130-1333-BD1E-85E7-740DF744940D}"/>
              </a:ext>
            </a:extLst>
          </p:cNvPr>
          <p:cNvSpPr>
            <a:spLocks noGrp="1"/>
          </p:cNvSpPr>
          <p:nvPr>
            <p:ph type="title"/>
          </p:nvPr>
        </p:nvSpPr>
        <p:spPr>
          <a:xfrm>
            <a:off x="1857114" y="366418"/>
            <a:ext cx="5162375" cy="857250"/>
          </a:xfrm>
        </p:spPr>
        <p:txBody>
          <a:bodyPr>
            <a:normAutofit/>
          </a:bodyPr>
          <a:lstStyle/>
          <a:p>
            <a:r>
              <a:rPr lang="en-US" sz="2400" b="1" dirty="0">
                <a:solidFill>
                  <a:schemeClr val="tx1"/>
                </a:solidFill>
                <a:latin typeface="Encode Sans" panose="020B0604020202020204" charset="0"/>
              </a:rPr>
              <a:t>Campus Partners</a:t>
            </a:r>
          </a:p>
        </p:txBody>
      </p:sp>
      <p:sp>
        <p:nvSpPr>
          <p:cNvPr id="4" name="TextBox 3">
            <a:extLst>
              <a:ext uri="{FF2B5EF4-FFF2-40B4-BE49-F238E27FC236}">
                <a16:creationId xmlns:a16="http://schemas.microsoft.com/office/drawing/2014/main" id="{3C77D3A9-3D45-6BD4-A0C8-E9378459D8C4}"/>
              </a:ext>
            </a:extLst>
          </p:cNvPr>
          <p:cNvSpPr txBox="1"/>
          <p:nvPr/>
        </p:nvSpPr>
        <p:spPr>
          <a:xfrm>
            <a:off x="1998678" y="1340064"/>
            <a:ext cx="2230423" cy="2169825"/>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tx1"/>
                </a:solidFill>
                <a:latin typeface="Encode Sans" panose="020B0604020202020204" charset="0"/>
              </a:rPr>
              <a:t>UW Libraries Research Commons   </a:t>
            </a:r>
          </a:p>
          <a:p>
            <a:r>
              <a:rPr lang="en-US" sz="1350" dirty="0">
                <a:solidFill>
                  <a:schemeClr val="tx1"/>
                </a:solidFill>
                <a:latin typeface="Encode Sans" panose="020B0604020202020204" charset="0"/>
              </a:rPr>
              <a:t> </a:t>
            </a:r>
          </a:p>
          <a:p>
            <a:pPr marL="214313" indent="-214313">
              <a:buFont typeface="Arial" panose="020B0604020202020204" pitchFamily="34" charset="0"/>
              <a:buChar char="•"/>
            </a:pPr>
            <a:r>
              <a:rPr lang="en-US" sz="1350" dirty="0">
                <a:solidFill>
                  <a:schemeClr val="tx1"/>
                </a:solidFill>
                <a:latin typeface="Encode Sans" panose="020B0604020202020204" charset="0"/>
              </a:rPr>
              <a:t>Equity &amp; Justice in Graduate Programs/ The Graduate School </a:t>
            </a:r>
          </a:p>
          <a:p>
            <a:endParaRPr lang="en-US" sz="1350" dirty="0">
              <a:solidFill>
                <a:schemeClr val="tx1"/>
              </a:solidFill>
              <a:latin typeface="Encode Sans" panose="020B0604020202020204" charset="0"/>
            </a:endParaRPr>
          </a:p>
          <a:p>
            <a:pPr marL="214313" indent="-214313">
              <a:buFont typeface="Arial" panose="020B0604020202020204" pitchFamily="34" charset="0"/>
              <a:buChar char="•"/>
            </a:pPr>
            <a:r>
              <a:rPr lang="en-US" sz="1350" dirty="0">
                <a:solidFill>
                  <a:schemeClr val="tx1"/>
                </a:solidFill>
                <a:latin typeface="Encode Sans" panose="020B0604020202020204" charset="0"/>
              </a:rPr>
              <a:t>Graduate Student Equity &amp; Excellence/ The Graduate School        </a:t>
            </a:r>
          </a:p>
        </p:txBody>
      </p:sp>
      <p:sp>
        <p:nvSpPr>
          <p:cNvPr id="5" name="TextBox 4">
            <a:extLst>
              <a:ext uri="{FF2B5EF4-FFF2-40B4-BE49-F238E27FC236}">
                <a16:creationId xmlns:a16="http://schemas.microsoft.com/office/drawing/2014/main" id="{AFE3105A-57C4-CA9F-791D-F904142D6DA1}"/>
              </a:ext>
            </a:extLst>
          </p:cNvPr>
          <p:cNvSpPr txBox="1"/>
          <p:nvPr/>
        </p:nvSpPr>
        <p:spPr>
          <a:xfrm>
            <a:off x="4572000" y="1318044"/>
            <a:ext cx="2573323" cy="1338828"/>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chemeClr val="tx1"/>
                </a:solidFill>
                <a:latin typeface="Encode Sans" panose="020B0604020202020204" charset="0"/>
              </a:rPr>
              <a:t>Center for International Relations &amp; Cultural Leadership Exchange (CIRCLE)</a:t>
            </a:r>
          </a:p>
          <a:p>
            <a:pPr marL="214313" indent="-214313">
              <a:buFont typeface="Arial" panose="020B0604020202020204" pitchFamily="34" charset="0"/>
              <a:buChar char="•"/>
            </a:pPr>
            <a:endParaRPr lang="en-US" sz="1350" dirty="0">
              <a:solidFill>
                <a:schemeClr val="tx1"/>
              </a:solidFill>
              <a:latin typeface="Encode Sans" panose="020B0604020202020204" charset="0"/>
            </a:endParaRPr>
          </a:p>
          <a:p>
            <a:pPr marL="214313" indent="-214313">
              <a:buFont typeface="Arial" panose="020B0604020202020204" pitchFamily="34" charset="0"/>
              <a:buChar char="•"/>
            </a:pPr>
            <a:r>
              <a:rPr lang="en-US" sz="1350" dirty="0">
                <a:solidFill>
                  <a:schemeClr val="tx1"/>
                </a:solidFill>
                <a:latin typeface="Encode Sans" panose="020B0604020202020204" charset="0"/>
              </a:rPr>
              <a:t>Career &amp; Internship Center </a:t>
            </a:r>
            <a:br>
              <a:rPr lang="en-US" sz="1350" dirty="0">
                <a:solidFill>
                  <a:schemeClr val="tx1"/>
                </a:solidFill>
                <a:latin typeface="Encode Sans" panose="020B0604020202020204" charset="0"/>
              </a:rPr>
            </a:br>
            <a:endParaRPr lang="en-US" sz="1350" dirty="0"/>
          </a:p>
        </p:txBody>
      </p:sp>
    </p:spTree>
    <p:extLst>
      <p:ext uri="{BB962C8B-B14F-4D97-AF65-F5344CB8AC3E}">
        <p14:creationId xmlns:p14="http://schemas.microsoft.com/office/powerpoint/2010/main" val="1440397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B2E83">
            <a:alpha val="70000"/>
          </a:srgbClr>
        </a:solidFill>
        <a:effectLst/>
      </p:bgPr>
    </p:bg>
    <p:spTree>
      <p:nvGrpSpPr>
        <p:cNvPr id="1" name="Shape 120"/>
        <p:cNvGrpSpPr/>
        <p:nvPr/>
      </p:nvGrpSpPr>
      <p:grpSpPr>
        <a:xfrm>
          <a:off x="0" y="0"/>
          <a:ext cx="0" cy="0"/>
          <a:chOff x="0" y="0"/>
          <a:chExt cx="0" cy="0"/>
        </a:xfrm>
      </p:grpSpPr>
      <p:sp>
        <p:nvSpPr>
          <p:cNvPr id="121" name="Google Shape;121;gf059cc951d_0_17"/>
          <p:cNvSpPr/>
          <p:nvPr/>
        </p:nvSpPr>
        <p:spPr>
          <a:xfrm>
            <a:off x="1256569" y="118294"/>
            <a:ext cx="6626250" cy="4916475"/>
          </a:xfrm>
          <a:prstGeom prst="rect">
            <a:avLst/>
          </a:prstGeom>
          <a:solidFill>
            <a:schemeClr val="bg1"/>
          </a:solidFill>
          <a:ln w="19050" cap="flat" cmpd="sng">
            <a:solidFill>
              <a:schemeClr val="bg1"/>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123" name="Google Shape;123;gf059cc951d_0_17"/>
          <p:cNvSpPr txBox="1">
            <a:spLocks noGrp="1"/>
          </p:cNvSpPr>
          <p:nvPr>
            <p:ph type="title"/>
          </p:nvPr>
        </p:nvSpPr>
        <p:spPr>
          <a:xfrm>
            <a:off x="1543050" y="332906"/>
            <a:ext cx="5438250" cy="700875"/>
          </a:xfrm>
          <a:prstGeom prst="rect">
            <a:avLst/>
          </a:prstGeom>
          <a:noFill/>
          <a:ln>
            <a:noFill/>
          </a:ln>
        </p:spPr>
        <p:txBody>
          <a:bodyPr spcFirstLastPara="1" wrap="square" lIns="68569" tIns="34275" rIns="68569" bIns="34275" anchor="ctr" anchorCtr="0">
            <a:noAutofit/>
          </a:bodyPr>
          <a:lstStyle/>
          <a:p>
            <a:pPr algn="l">
              <a:buClr>
                <a:schemeClr val="dk1"/>
              </a:buClr>
              <a:buSzPts val="2400"/>
            </a:pPr>
            <a:r>
              <a:rPr lang="en-US" sz="1650" b="1">
                <a:solidFill>
                  <a:schemeClr val="dk1"/>
                </a:solidFill>
                <a:latin typeface="Encode Sans"/>
                <a:ea typeface="Encode Sans"/>
                <a:cs typeface="Encode Sans"/>
                <a:sym typeface="Encode Sans"/>
              </a:rPr>
              <a:t>Graduate Student Affairs</a:t>
            </a:r>
            <a:endParaRPr sz="1650" b="1">
              <a:solidFill>
                <a:schemeClr val="dk1"/>
              </a:solidFill>
              <a:latin typeface="Encode Sans"/>
              <a:ea typeface="Encode Sans"/>
              <a:cs typeface="Encode Sans"/>
              <a:sym typeface="Encode Sans"/>
            </a:endParaRPr>
          </a:p>
          <a:p>
            <a:pPr algn="l">
              <a:buClr>
                <a:schemeClr val="dk1"/>
              </a:buClr>
              <a:buSzPts val="2400"/>
            </a:pPr>
            <a:r>
              <a:rPr lang="en-US" sz="1650" b="1">
                <a:solidFill>
                  <a:schemeClr val="dk1"/>
                </a:solidFill>
                <a:latin typeface="Encode Sans"/>
                <a:ea typeface="Encode Sans"/>
                <a:cs typeface="Encode Sans"/>
                <a:sym typeface="Encode Sans"/>
              </a:rPr>
              <a:t>The Graduate School | University of Washington</a:t>
            </a:r>
            <a:endParaRPr sz="3150" b="1"/>
          </a:p>
        </p:txBody>
      </p:sp>
      <p:pic>
        <p:nvPicPr>
          <p:cNvPr id="124" name="Google Shape;124;gf059cc951d_0_17"/>
          <p:cNvPicPr preferRelativeResize="0"/>
          <p:nvPr/>
        </p:nvPicPr>
        <p:blipFill rotWithShape="1">
          <a:blip r:embed="rId3">
            <a:alphaModFix/>
          </a:blip>
          <a:srcRect/>
          <a:stretch/>
        </p:blipFill>
        <p:spPr>
          <a:xfrm>
            <a:off x="4883442" y="1560352"/>
            <a:ext cx="2787234" cy="1704581"/>
          </a:xfrm>
          <a:prstGeom prst="rect">
            <a:avLst/>
          </a:prstGeom>
          <a:ln>
            <a:solidFill>
              <a:srgbClr val="000000"/>
            </a:solidFill>
          </a:ln>
          <a:effectLst/>
        </p:spPr>
      </p:pic>
      <p:pic>
        <p:nvPicPr>
          <p:cNvPr id="125" name="Google Shape;125;gf059cc951d_0_17"/>
          <p:cNvPicPr preferRelativeResize="0"/>
          <p:nvPr/>
        </p:nvPicPr>
        <p:blipFill>
          <a:blip r:embed="rId4">
            <a:alphaModFix/>
          </a:blip>
          <a:stretch>
            <a:fillRect/>
          </a:stretch>
        </p:blipFill>
        <p:spPr>
          <a:xfrm>
            <a:off x="6335627" y="4713246"/>
            <a:ext cx="1392844" cy="201656"/>
          </a:xfrm>
          <a:prstGeom prst="rect">
            <a:avLst/>
          </a:prstGeom>
          <a:noFill/>
          <a:ln>
            <a:noFill/>
          </a:ln>
        </p:spPr>
      </p:pic>
      <p:sp>
        <p:nvSpPr>
          <p:cNvPr id="8" name="Text Placeholder 2">
            <a:extLst>
              <a:ext uri="{FF2B5EF4-FFF2-40B4-BE49-F238E27FC236}">
                <a16:creationId xmlns:a16="http://schemas.microsoft.com/office/drawing/2014/main" id="{EE7B4173-2CCA-AF14-7874-C979A6DD2357}"/>
              </a:ext>
            </a:extLst>
          </p:cNvPr>
          <p:cNvSpPr>
            <a:spLocks noGrp="1"/>
          </p:cNvSpPr>
          <p:nvPr>
            <p:ph type="body" idx="1"/>
          </p:nvPr>
        </p:nvSpPr>
        <p:spPr>
          <a:xfrm>
            <a:off x="1621696" y="1522685"/>
            <a:ext cx="3028950" cy="1511591"/>
          </a:xfrm>
        </p:spPr>
        <p:txBody>
          <a:bodyPr>
            <a:noAutofit/>
          </a:bodyPr>
          <a:lstStyle/>
          <a:p>
            <a:pPr marL="0" indent="0">
              <a:buNone/>
            </a:pPr>
            <a:r>
              <a:rPr lang="en-US" sz="1350" dirty="0">
                <a:solidFill>
                  <a:schemeClr val="dk1"/>
                </a:solidFill>
                <a:latin typeface="Encode Sans"/>
                <a:ea typeface="Encode Sans"/>
                <a:cs typeface="Encode Sans"/>
                <a:sym typeface="Encode Sans"/>
              </a:rPr>
              <a:t>Reflect, then share with 1-2 peers next to you:</a:t>
            </a:r>
          </a:p>
          <a:p>
            <a:pPr marL="0" indent="0">
              <a:buNone/>
            </a:pPr>
            <a:br>
              <a:rPr lang="en-US" sz="1350" dirty="0">
                <a:solidFill>
                  <a:schemeClr val="dk1"/>
                </a:solidFill>
                <a:latin typeface="Encode Sans"/>
                <a:ea typeface="Encode Sans"/>
                <a:cs typeface="Encode Sans"/>
                <a:sym typeface="Encode Sans"/>
              </a:rPr>
            </a:br>
            <a:r>
              <a:rPr lang="en-US" sz="1350" dirty="0">
                <a:solidFill>
                  <a:schemeClr val="dk1"/>
                </a:solidFill>
                <a:latin typeface="Encode Sans"/>
                <a:ea typeface="Encode Sans"/>
                <a:cs typeface="Encode Sans"/>
                <a:sym typeface="Encode Sans"/>
              </a:rPr>
              <a:t>What types of support will you connect with to support your wellbeing and success? (campus resources, familial, community-based, faith-based, etc.)</a:t>
            </a:r>
          </a:p>
        </p:txBody>
      </p:sp>
    </p:spTree>
    <p:extLst>
      <p:ext uri="{BB962C8B-B14F-4D97-AF65-F5344CB8AC3E}">
        <p14:creationId xmlns:p14="http://schemas.microsoft.com/office/powerpoint/2010/main" val="30615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B2E83">
            <a:alpha val="70000"/>
          </a:srgbClr>
        </a:solidFill>
        <a:effectLst/>
      </p:bgPr>
    </p:bg>
    <p:spTree>
      <p:nvGrpSpPr>
        <p:cNvPr id="1" name="Shape 130"/>
        <p:cNvGrpSpPr/>
        <p:nvPr/>
      </p:nvGrpSpPr>
      <p:grpSpPr>
        <a:xfrm>
          <a:off x="0" y="0"/>
          <a:ext cx="0" cy="0"/>
          <a:chOff x="0" y="0"/>
          <a:chExt cx="0" cy="0"/>
        </a:xfrm>
      </p:grpSpPr>
      <p:sp>
        <p:nvSpPr>
          <p:cNvPr id="131" name="Google Shape;131;g157b6b13ebc_0_3"/>
          <p:cNvSpPr/>
          <p:nvPr/>
        </p:nvSpPr>
        <p:spPr>
          <a:xfrm>
            <a:off x="1256569" y="118294"/>
            <a:ext cx="6626250" cy="4916475"/>
          </a:xfrm>
          <a:prstGeom prst="rect">
            <a:avLst/>
          </a:prstGeom>
          <a:solidFill>
            <a:schemeClr val="bg1"/>
          </a:solidFill>
          <a:ln w="19050"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132" name="Google Shape;132;g157b6b13ebc_0_3"/>
          <p:cNvSpPr txBox="1">
            <a:spLocks noGrp="1"/>
          </p:cNvSpPr>
          <p:nvPr>
            <p:ph type="title"/>
          </p:nvPr>
        </p:nvSpPr>
        <p:spPr>
          <a:xfrm>
            <a:off x="1537508" y="332823"/>
            <a:ext cx="5438250" cy="700875"/>
          </a:xfrm>
          <a:prstGeom prst="rect">
            <a:avLst/>
          </a:prstGeom>
          <a:noFill/>
          <a:ln>
            <a:noFill/>
          </a:ln>
        </p:spPr>
        <p:txBody>
          <a:bodyPr spcFirstLastPara="1" wrap="square" lIns="68569" tIns="34275" rIns="68569" bIns="34275" anchor="ctr" anchorCtr="0">
            <a:noAutofit/>
          </a:bodyPr>
          <a:lstStyle/>
          <a:p>
            <a:pPr algn="l">
              <a:buClr>
                <a:schemeClr val="dk1"/>
              </a:buClr>
              <a:buSzPts val="2400"/>
            </a:pPr>
            <a:r>
              <a:rPr lang="en-US" sz="1650" b="1" dirty="0">
                <a:solidFill>
                  <a:schemeClr val="dk1"/>
                </a:solidFill>
                <a:latin typeface="Encode Sans"/>
                <a:ea typeface="Encode Sans"/>
                <a:cs typeface="Encode Sans"/>
                <a:sym typeface="Encode Sans"/>
              </a:rPr>
              <a:t>Graduate Student Affairs</a:t>
            </a:r>
            <a:endParaRPr sz="1650" b="1" dirty="0">
              <a:solidFill>
                <a:schemeClr val="dk1"/>
              </a:solidFill>
              <a:latin typeface="Encode Sans"/>
              <a:ea typeface="Encode Sans"/>
              <a:cs typeface="Encode Sans"/>
              <a:sym typeface="Encode Sans"/>
            </a:endParaRPr>
          </a:p>
          <a:p>
            <a:pPr algn="l">
              <a:buClr>
                <a:schemeClr val="dk1"/>
              </a:buClr>
              <a:buSzPts val="2400"/>
            </a:pPr>
            <a:r>
              <a:rPr lang="en-US" sz="1650" b="1" dirty="0">
                <a:solidFill>
                  <a:schemeClr val="dk1"/>
                </a:solidFill>
                <a:latin typeface="Encode Sans"/>
                <a:ea typeface="Encode Sans"/>
                <a:cs typeface="Encode Sans"/>
                <a:sym typeface="Encode Sans"/>
              </a:rPr>
              <a:t>The Graduate School | University of Washington</a:t>
            </a:r>
            <a:endParaRPr sz="3150" b="1" dirty="0"/>
          </a:p>
        </p:txBody>
      </p:sp>
      <p:sp>
        <p:nvSpPr>
          <p:cNvPr id="133" name="Google Shape;133;g157b6b13ebc_0_3"/>
          <p:cNvSpPr txBox="1"/>
          <p:nvPr/>
        </p:nvSpPr>
        <p:spPr>
          <a:xfrm>
            <a:off x="1537508" y="3173069"/>
            <a:ext cx="6667975" cy="1454214"/>
          </a:xfrm>
          <a:prstGeom prst="rect">
            <a:avLst/>
          </a:prstGeom>
          <a:noFill/>
          <a:ln>
            <a:noFill/>
          </a:ln>
        </p:spPr>
        <p:txBody>
          <a:bodyPr spcFirstLastPara="1" wrap="square" lIns="68569" tIns="34275" rIns="68569" bIns="34275" anchor="t" anchorCtr="0">
            <a:spAutoFit/>
          </a:bodyPr>
          <a:lstStyle/>
          <a:p>
            <a:pPr>
              <a:buSzPts val="1800"/>
            </a:pPr>
            <a:r>
              <a:rPr lang="en-US" sz="1125" b="1" dirty="0">
                <a:solidFill>
                  <a:schemeClr val="dk1"/>
                </a:solidFill>
                <a:latin typeface="Encode Sans"/>
                <a:ea typeface="Encode Sans"/>
                <a:cs typeface="Encode Sans"/>
                <a:sym typeface="Encode Sans"/>
              </a:rPr>
              <a:t>Homepage:</a:t>
            </a:r>
            <a:r>
              <a:rPr lang="en-US" sz="1125" dirty="0">
                <a:solidFill>
                  <a:schemeClr val="dk1"/>
                </a:solidFill>
                <a:latin typeface="Encode Sans"/>
                <a:ea typeface="Encode Sans"/>
                <a:cs typeface="Encode Sans"/>
                <a:sym typeface="Encode Sans"/>
              </a:rPr>
              <a:t> https://grad.uw.edu/directory_entry/graduate-student-affairs</a:t>
            </a:r>
          </a:p>
          <a:p>
            <a:pPr>
              <a:buSzPts val="1800"/>
            </a:pPr>
            <a:endParaRPr lang="en-US" sz="1125" b="1" dirty="0">
              <a:solidFill>
                <a:schemeClr val="dk1"/>
              </a:solidFill>
              <a:latin typeface="Encode Sans"/>
              <a:ea typeface="Encode Sans"/>
              <a:cs typeface="Encode Sans"/>
              <a:sym typeface="Encode Sans"/>
            </a:endParaRPr>
          </a:p>
          <a:p>
            <a:pPr>
              <a:buSzPts val="1800"/>
            </a:pPr>
            <a:r>
              <a:rPr lang="en-US" sz="1125" b="1" dirty="0">
                <a:solidFill>
                  <a:schemeClr val="dk1"/>
                </a:solidFill>
                <a:latin typeface="Encode Sans"/>
                <a:ea typeface="Encode Sans"/>
                <a:cs typeface="Encode Sans"/>
                <a:sym typeface="Encode Sans"/>
              </a:rPr>
              <a:t>Facebook: </a:t>
            </a:r>
            <a:r>
              <a:rPr lang="en-US" sz="1125" dirty="0">
                <a:solidFill>
                  <a:schemeClr val="dk1"/>
                </a:solidFill>
                <a:latin typeface="Encode Sans"/>
                <a:ea typeface="Encode Sans"/>
                <a:cs typeface="Encode Sans"/>
                <a:sym typeface="Encode Sans"/>
              </a:rPr>
              <a:t>facebook.com/</a:t>
            </a:r>
            <a:r>
              <a:rPr lang="en-US" sz="1125" dirty="0" err="1">
                <a:solidFill>
                  <a:schemeClr val="dk1"/>
                </a:solidFill>
                <a:latin typeface="Encode Sans"/>
                <a:ea typeface="Encode Sans"/>
                <a:cs typeface="Encode Sans"/>
                <a:sym typeface="Encode Sans"/>
              </a:rPr>
              <a:t>uwgradsa</a:t>
            </a:r>
            <a:r>
              <a:rPr lang="en-US" sz="1125" dirty="0">
                <a:solidFill>
                  <a:schemeClr val="dk1"/>
                </a:solidFill>
                <a:latin typeface="Encode Sans"/>
                <a:ea typeface="Encode Sans"/>
                <a:cs typeface="Encode Sans"/>
                <a:sym typeface="Encode Sans"/>
              </a:rPr>
              <a:t>   |   facebook.com/groups/</a:t>
            </a:r>
            <a:r>
              <a:rPr lang="en-US" sz="1125" dirty="0" err="1">
                <a:solidFill>
                  <a:schemeClr val="dk1"/>
                </a:solidFill>
                <a:latin typeface="Encode Sans"/>
                <a:ea typeface="Encode Sans"/>
                <a:cs typeface="Encode Sans"/>
                <a:sym typeface="Encode Sans"/>
              </a:rPr>
              <a:t>UWGradSuccess</a:t>
            </a:r>
            <a:r>
              <a:rPr lang="en-US" sz="1125" dirty="0">
                <a:solidFill>
                  <a:schemeClr val="dk1"/>
                </a:solidFill>
                <a:latin typeface="Encode Sans"/>
                <a:ea typeface="Encode Sans"/>
                <a:cs typeface="Encode Sans"/>
                <a:sym typeface="Encode Sans"/>
              </a:rPr>
              <a:t> </a:t>
            </a:r>
            <a:endParaRPr sz="1125" dirty="0">
              <a:solidFill>
                <a:schemeClr val="dk1"/>
              </a:solidFill>
              <a:latin typeface="Encode Sans"/>
              <a:ea typeface="Encode Sans"/>
              <a:cs typeface="Encode Sans"/>
              <a:sym typeface="Encode Sans"/>
            </a:endParaRPr>
          </a:p>
          <a:p>
            <a:pPr>
              <a:buSzPts val="1800"/>
            </a:pPr>
            <a:br>
              <a:rPr lang="en-US" sz="1125" b="1" dirty="0">
                <a:solidFill>
                  <a:schemeClr val="dk1"/>
                </a:solidFill>
                <a:latin typeface="Encode Sans"/>
                <a:ea typeface="Encode Sans"/>
                <a:cs typeface="Encode Sans"/>
                <a:sym typeface="Encode Sans"/>
              </a:rPr>
            </a:br>
            <a:r>
              <a:rPr lang="en-US" sz="1125" b="1" dirty="0">
                <a:solidFill>
                  <a:schemeClr val="dk1"/>
                </a:solidFill>
                <a:latin typeface="Encode Sans"/>
                <a:ea typeface="Encode Sans"/>
                <a:cs typeface="Encode Sans"/>
                <a:sym typeface="Encode Sans"/>
              </a:rPr>
              <a:t>Bill Mahoney</a:t>
            </a:r>
            <a:r>
              <a:rPr lang="en-US" sz="1125" dirty="0">
                <a:solidFill>
                  <a:schemeClr val="dk1"/>
                </a:solidFill>
                <a:latin typeface="Encode Sans"/>
                <a:ea typeface="Encode Sans"/>
                <a:cs typeface="Encode Sans"/>
                <a:sym typeface="Encode Sans"/>
              </a:rPr>
              <a:t> PhD, Associate Dean of Graduate Student &amp; Postdoc Affairs: </a:t>
            </a:r>
            <a:r>
              <a:rPr lang="en-US" sz="1125" dirty="0">
                <a:solidFill>
                  <a:schemeClr val="dk1"/>
                </a:solidFill>
                <a:latin typeface="Encode Sans"/>
                <a:ea typeface="Encode Sans"/>
                <a:cs typeface="Encode Sans"/>
                <a:sym typeface="Encode Sans"/>
                <a:hlinkClick r:id="rId3"/>
              </a:rPr>
              <a:t>wmahoney@uw.edu</a:t>
            </a:r>
            <a:endParaRPr lang="en-US" sz="1125" dirty="0">
              <a:solidFill>
                <a:schemeClr val="dk1"/>
              </a:solidFill>
              <a:latin typeface="Encode Sans"/>
              <a:ea typeface="Encode Sans"/>
              <a:cs typeface="Encode Sans"/>
              <a:sym typeface="Encode Sans"/>
            </a:endParaRPr>
          </a:p>
          <a:p>
            <a:pPr>
              <a:buSzPts val="1800"/>
            </a:pPr>
            <a:endParaRPr sz="1125" dirty="0">
              <a:solidFill>
                <a:schemeClr val="dk1"/>
              </a:solidFill>
              <a:latin typeface="Encode Sans"/>
              <a:ea typeface="Encode Sans"/>
              <a:cs typeface="Encode Sans"/>
              <a:sym typeface="Encode Sans"/>
            </a:endParaRPr>
          </a:p>
          <a:p>
            <a:pPr>
              <a:buSzPts val="1800"/>
            </a:pPr>
            <a:r>
              <a:rPr lang="en-US" sz="1125" b="1" dirty="0">
                <a:solidFill>
                  <a:schemeClr val="dk1"/>
                </a:solidFill>
                <a:latin typeface="Encode Sans"/>
                <a:ea typeface="Encode Sans"/>
                <a:cs typeface="Encode Sans"/>
                <a:sym typeface="Encode Sans"/>
              </a:rPr>
              <a:t>Jaye Sablan</a:t>
            </a:r>
            <a:r>
              <a:rPr lang="en-US" sz="1125" dirty="0">
                <a:solidFill>
                  <a:schemeClr val="dk1"/>
                </a:solidFill>
                <a:latin typeface="Encode Sans"/>
                <a:ea typeface="Encode Sans"/>
                <a:cs typeface="Encode Sans"/>
                <a:sym typeface="Encode Sans"/>
              </a:rPr>
              <a:t> MA, Assistant Director of Graduate Student Affairs: </a:t>
            </a:r>
            <a:r>
              <a:rPr lang="en-US" sz="1125" dirty="0">
                <a:solidFill>
                  <a:schemeClr val="dk1"/>
                </a:solidFill>
                <a:latin typeface="Encode Sans"/>
                <a:ea typeface="Encode Sans"/>
                <a:cs typeface="Encode Sans"/>
                <a:sym typeface="Encode Sans"/>
                <a:hlinkClick r:id="rId4"/>
              </a:rPr>
              <a:t>sablanj@uw.edu</a:t>
            </a:r>
            <a:endParaRPr sz="1125" dirty="0">
              <a:solidFill>
                <a:schemeClr val="dk1"/>
              </a:solidFill>
              <a:latin typeface="Encode Sans"/>
              <a:ea typeface="Encode Sans"/>
              <a:cs typeface="Encode Sans"/>
              <a:sym typeface="Encode Sans"/>
            </a:endParaRPr>
          </a:p>
          <a:p>
            <a:pPr>
              <a:buSzPts val="1800"/>
            </a:pPr>
            <a:endParaRPr sz="1125" dirty="0">
              <a:solidFill>
                <a:schemeClr val="dk1"/>
              </a:solidFill>
              <a:latin typeface="Encode Sans"/>
              <a:ea typeface="Encode Sans"/>
              <a:cs typeface="Encode Sans"/>
              <a:sym typeface="Encode Sans"/>
            </a:endParaRPr>
          </a:p>
        </p:txBody>
      </p:sp>
      <p:pic>
        <p:nvPicPr>
          <p:cNvPr id="134" name="Google Shape;134;g157b6b13ebc_0_3"/>
          <p:cNvPicPr preferRelativeResize="0"/>
          <p:nvPr/>
        </p:nvPicPr>
        <p:blipFill>
          <a:blip r:embed="rId5">
            <a:alphaModFix/>
          </a:blip>
          <a:stretch>
            <a:fillRect/>
          </a:stretch>
        </p:blipFill>
        <p:spPr>
          <a:xfrm>
            <a:off x="3549975" y="1427116"/>
            <a:ext cx="1773863" cy="1581038"/>
          </a:xfrm>
          <a:prstGeom prst="rect">
            <a:avLst/>
          </a:prstGeom>
          <a:noFill/>
          <a:ln>
            <a:noFill/>
          </a:ln>
        </p:spPr>
      </p:pic>
      <p:pic>
        <p:nvPicPr>
          <p:cNvPr id="135" name="Google Shape;135;g157b6b13ebc_0_3"/>
          <p:cNvPicPr preferRelativeResize="0"/>
          <p:nvPr/>
        </p:nvPicPr>
        <p:blipFill>
          <a:blip r:embed="rId6">
            <a:alphaModFix/>
          </a:blip>
          <a:stretch>
            <a:fillRect/>
          </a:stretch>
        </p:blipFill>
        <p:spPr>
          <a:xfrm>
            <a:off x="6335627" y="4713246"/>
            <a:ext cx="1392844" cy="201656"/>
          </a:xfrm>
          <a:prstGeom prst="rect">
            <a:avLst/>
          </a:prstGeom>
          <a:noFill/>
          <a:ln>
            <a:noFill/>
          </a:ln>
        </p:spPr>
      </p:pic>
    </p:spTree>
    <p:extLst>
      <p:ext uri="{BB962C8B-B14F-4D97-AF65-F5344CB8AC3E}">
        <p14:creationId xmlns:p14="http://schemas.microsoft.com/office/powerpoint/2010/main" val="412168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p:txBody>
          <a:bodyPr/>
          <a:lstStyle/>
          <a:p>
            <a:r>
              <a:rPr lang="en-US" sz="2600" dirty="0"/>
              <a:t>College of the Environment Teaching Support Team (TST)</a:t>
            </a:r>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lIns="91440" tIns="45720" rIns="91440" bIns="45720" anchor="t">
            <a:noAutofit/>
          </a:bodyPr>
          <a:lstStyle/>
          <a:p>
            <a:r>
              <a:rPr lang="en-US" dirty="0">
                <a:latin typeface="Uni Sans Regular"/>
              </a:rPr>
              <a:t>Kat </a:t>
            </a:r>
            <a:r>
              <a:rPr lang="en-US" dirty="0" err="1">
                <a:latin typeface="Uni Sans Regular"/>
              </a:rPr>
              <a:t>Huybers</a:t>
            </a:r>
            <a:endParaRPr lang="en-US" dirty="0" err="1"/>
          </a:p>
        </p:txBody>
      </p:sp>
    </p:spTree>
    <p:extLst>
      <p:ext uri="{BB962C8B-B14F-4D97-AF65-F5344CB8AC3E}">
        <p14:creationId xmlns:p14="http://schemas.microsoft.com/office/powerpoint/2010/main" val="241078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3309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413972"/>
            <a:ext cx="8249304" cy="34639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93E05950-5A6B-E8DA-3075-081B3C3D5478}"/>
              </a:ext>
            </a:extLst>
          </p:cNvPr>
          <p:cNvSpPr>
            <a:spLocks noGrp="1"/>
          </p:cNvSpPr>
          <p:nvPr>
            <p:ph type="ctrTitle"/>
          </p:nvPr>
        </p:nvSpPr>
        <p:spPr>
          <a:xfrm>
            <a:off x="1143000" y="970004"/>
            <a:ext cx="6858000" cy="2455944"/>
          </a:xfrm>
        </p:spPr>
        <p:txBody>
          <a:bodyPr anchor="ctr">
            <a:normAutofit/>
          </a:bodyPr>
          <a:lstStyle/>
          <a:p>
            <a:pPr>
              <a:lnSpc>
                <a:spcPct val="90000"/>
              </a:lnSpc>
            </a:pPr>
            <a:r>
              <a:rPr lang="en-US" sz="5400"/>
              <a:t>Teaching and TA-ing in the College of the Environment</a:t>
            </a:r>
          </a:p>
        </p:txBody>
      </p:sp>
      <p:sp>
        <p:nvSpPr>
          <p:cNvPr id="3" name="Subtitle 2">
            <a:extLst>
              <a:ext uri="{FF2B5EF4-FFF2-40B4-BE49-F238E27FC236}">
                <a16:creationId xmlns:a16="http://schemas.microsoft.com/office/drawing/2014/main" id="{780421E9-D948-0599-0ACD-4B837AC3DB62}"/>
              </a:ext>
            </a:extLst>
          </p:cNvPr>
          <p:cNvSpPr>
            <a:spLocks noGrp="1"/>
          </p:cNvSpPr>
          <p:nvPr>
            <p:ph type="subTitle" idx="1"/>
          </p:nvPr>
        </p:nvSpPr>
        <p:spPr>
          <a:xfrm>
            <a:off x="-1" y="4077490"/>
            <a:ext cx="9092725" cy="488933"/>
          </a:xfrm>
        </p:spPr>
        <p:txBody>
          <a:bodyPr anchor="ctr">
            <a:normAutofit fontScale="92500"/>
          </a:bodyPr>
          <a:lstStyle/>
          <a:p>
            <a:pPr>
              <a:lnSpc>
                <a:spcPct val="90000"/>
              </a:lnSpc>
            </a:pPr>
            <a:r>
              <a:rPr lang="en-US" sz="1800" dirty="0"/>
              <a:t>Dr Kat Huybers (she/her/hers)              Dept. of Atmospheric Sciences             </a:t>
            </a:r>
            <a:r>
              <a:rPr lang="en-US" sz="1800" dirty="0" err="1"/>
              <a:t>CoEnv</a:t>
            </a:r>
            <a:r>
              <a:rPr lang="en-US" sz="1800" dirty="0"/>
              <a:t> Teaching Support Team</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4766031"/>
            <a:ext cx="825017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971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46745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90C1245-8493-CEAE-7B24-CDFDCE93A48B}"/>
              </a:ext>
            </a:extLst>
          </p:cNvPr>
          <p:cNvSpPr>
            <a:spLocks noGrp="1"/>
          </p:cNvSpPr>
          <p:nvPr>
            <p:ph type="title"/>
          </p:nvPr>
        </p:nvSpPr>
        <p:spPr>
          <a:xfrm>
            <a:off x="963931" y="1274199"/>
            <a:ext cx="6056111" cy="1213867"/>
          </a:xfrm>
        </p:spPr>
        <p:txBody>
          <a:bodyPr anchor="ctr">
            <a:noAutofit/>
          </a:bodyPr>
          <a:lstStyle/>
          <a:p>
            <a:r>
              <a:rPr lang="en-US" sz="4050" dirty="0"/>
              <a:t>Why might you teach/TA as a graduate student?</a:t>
            </a:r>
            <a:br>
              <a:rPr lang="en-US" sz="4050" dirty="0"/>
            </a:br>
            <a:endParaRPr lang="en-US" sz="4050" dirty="0"/>
          </a:p>
        </p:txBody>
      </p:sp>
      <p:sp>
        <p:nvSpPr>
          <p:cNvPr id="3" name="Content Placeholder 2">
            <a:extLst>
              <a:ext uri="{FF2B5EF4-FFF2-40B4-BE49-F238E27FC236}">
                <a16:creationId xmlns:a16="http://schemas.microsoft.com/office/drawing/2014/main" id="{E3FAFF71-FD55-ACD3-FD69-4E60F6332946}"/>
              </a:ext>
            </a:extLst>
          </p:cNvPr>
          <p:cNvSpPr>
            <a:spLocks noGrp="1"/>
          </p:cNvSpPr>
          <p:nvPr>
            <p:ph idx="1"/>
          </p:nvPr>
        </p:nvSpPr>
        <p:spPr>
          <a:xfrm>
            <a:off x="986968" y="2996963"/>
            <a:ext cx="6056111" cy="1671962"/>
          </a:xfrm>
        </p:spPr>
        <p:txBody>
          <a:bodyPr anchor="t">
            <a:normAutofit/>
          </a:bodyPr>
          <a:lstStyle/>
          <a:p>
            <a:pPr marL="0" indent="0">
              <a:buNone/>
            </a:pPr>
            <a:r>
              <a:rPr lang="en-US" sz="1800" i="1" dirty="0"/>
              <a:t>Chat with your neighbor for a moment….</a:t>
            </a:r>
          </a:p>
        </p:txBody>
      </p:sp>
    </p:spTree>
    <p:extLst>
      <p:ext uri="{BB962C8B-B14F-4D97-AF65-F5344CB8AC3E}">
        <p14:creationId xmlns:p14="http://schemas.microsoft.com/office/powerpoint/2010/main" val="936750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912448"/>
            <a:ext cx="548641" cy="505095"/>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460466"/>
            <a:ext cx="8180615" cy="1420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90C1245-8493-CEAE-7B24-CDFDCE93A48B}"/>
              </a:ext>
            </a:extLst>
          </p:cNvPr>
          <p:cNvSpPr>
            <a:spLocks noGrp="1"/>
          </p:cNvSpPr>
          <p:nvPr>
            <p:ph type="title"/>
          </p:nvPr>
        </p:nvSpPr>
        <p:spPr>
          <a:xfrm>
            <a:off x="782723" y="607424"/>
            <a:ext cx="7457037" cy="1165860"/>
          </a:xfrm>
        </p:spPr>
        <p:txBody>
          <a:bodyPr anchor="ctr">
            <a:normAutofit/>
          </a:bodyPr>
          <a:lstStyle/>
          <a:p>
            <a:pPr algn="l"/>
            <a:r>
              <a:rPr lang="en-US" sz="3600" dirty="0"/>
              <a:t>How can you learn more about/get help with teaching?</a:t>
            </a:r>
          </a:p>
        </p:txBody>
      </p:sp>
      <p:sp>
        <p:nvSpPr>
          <p:cNvPr id="3" name="Content Placeholder 2">
            <a:extLst>
              <a:ext uri="{FF2B5EF4-FFF2-40B4-BE49-F238E27FC236}">
                <a16:creationId xmlns:a16="http://schemas.microsoft.com/office/drawing/2014/main" id="{E3FAFF71-FD55-ACD3-FD69-4E60F6332946}"/>
              </a:ext>
            </a:extLst>
          </p:cNvPr>
          <p:cNvSpPr>
            <a:spLocks noGrp="1"/>
          </p:cNvSpPr>
          <p:nvPr>
            <p:ph idx="1"/>
          </p:nvPr>
        </p:nvSpPr>
        <p:spPr>
          <a:xfrm>
            <a:off x="783772" y="2263141"/>
            <a:ext cx="7455989" cy="2343494"/>
          </a:xfrm>
        </p:spPr>
        <p:txBody>
          <a:bodyPr anchor="ctr">
            <a:normAutofit lnSpcReduction="10000"/>
          </a:bodyPr>
          <a:lstStyle/>
          <a:p>
            <a:pPr marL="0" indent="0">
              <a:buNone/>
            </a:pPr>
            <a:r>
              <a:rPr lang="en-US" b="1" dirty="0"/>
              <a:t>UW (Campus-Wide) Resources:</a:t>
            </a:r>
          </a:p>
          <a:p>
            <a:r>
              <a:rPr lang="en-US" sz="2100" dirty="0"/>
              <a:t>Center for Teaching and Learning (CTL)</a:t>
            </a:r>
          </a:p>
          <a:p>
            <a:pPr lvl="1"/>
            <a:r>
              <a:rPr lang="en-US" sz="1800" dirty="0">
                <a:hlinkClick r:id="rId3"/>
              </a:rPr>
              <a:t>https://teaching.washington.edu/</a:t>
            </a:r>
            <a:r>
              <a:rPr lang="en-US" sz="1800" dirty="0"/>
              <a:t> </a:t>
            </a:r>
          </a:p>
          <a:p>
            <a:pPr lvl="1"/>
            <a:r>
              <a:rPr lang="en-US" sz="1800" dirty="0"/>
              <a:t>Online guides, workshops, one-on-one consultations</a:t>
            </a:r>
          </a:p>
          <a:p>
            <a:r>
              <a:rPr lang="en-US" sz="2100" dirty="0"/>
              <a:t>UW Information Technology: Teaching and Learning</a:t>
            </a:r>
          </a:p>
          <a:p>
            <a:pPr lvl="1"/>
            <a:r>
              <a:rPr lang="en-US" sz="1800" dirty="0">
                <a:hlinkClick r:id="rId4"/>
              </a:rPr>
              <a:t>https://itconnect.uw.edu/tools-services-support/teaching-learning/</a:t>
            </a:r>
            <a:r>
              <a:rPr lang="en-US" sz="1800" dirty="0"/>
              <a:t> </a:t>
            </a:r>
          </a:p>
          <a:p>
            <a:pPr lvl="1"/>
            <a:r>
              <a:rPr lang="en-US" sz="1650" dirty="0"/>
              <a:t>Online guides , workshops, office hours, very helpful help desk (call, email)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3985"/>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56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912448"/>
            <a:ext cx="548641" cy="505095"/>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460466"/>
            <a:ext cx="8180615" cy="1420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90C1245-8493-CEAE-7B24-CDFDCE93A48B}"/>
              </a:ext>
            </a:extLst>
          </p:cNvPr>
          <p:cNvSpPr>
            <a:spLocks noGrp="1"/>
          </p:cNvSpPr>
          <p:nvPr>
            <p:ph type="title"/>
          </p:nvPr>
        </p:nvSpPr>
        <p:spPr>
          <a:xfrm>
            <a:off x="782723" y="607424"/>
            <a:ext cx="7457037" cy="1165860"/>
          </a:xfrm>
        </p:spPr>
        <p:txBody>
          <a:bodyPr anchor="ctr">
            <a:normAutofit/>
          </a:bodyPr>
          <a:lstStyle/>
          <a:p>
            <a:pPr algn="l"/>
            <a:r>
              <a:rPr lang="en-US" sz="3600" dirty="0"/>
              <a:t>How can you learn more about/get help with teaching?</a:t>
            </a:r>
          </a:p>
        </p:txBody>
      </p:sp>
      <p:sp>
        <p:nvSpPr>
          <p:cNvPr id="3" name="Content Placeholder 2">
            <a:extLst>
              <a:ext uri="{FF2B5EF4-FFF2-40B4-BE49-F238E27FC236}">
                <a16:creationId xmlns:a16="http://schemas.microsoft.com/office/drawing/2014/main" id="{E3FAFF71-FD55-ACD3-FD69-4E60F6332946}"/>
              </a:ext>
            </a:extLst>
          </p:cNvPr>
          <p:cNvSpPr>
            <a:spLocks noGrp="1"/>
          </p:cNvSpPr>
          <p:nvPr>
            <p:ph idx="1"/>
          </p:nvPr>
        </p:nvSpPr>
        <p:spPr>
          <a:xfrm>
            <a:off x="783772" y="2390686"/>
            <a:ext cx="7455989" cy="2215949"/>
          </a:xfrm>
        </p:spPr>
        <p:txBody>
          <a:bodyPr anchor="ctr">
            <a:normAutofit fontScale="92500" lnSpcReduction="20000"/>
          </a:bodyPr>
          <a:lstStyle/>
          <a:p>
            <a:pPr marL="0" indent="0">
              <a:buNone/>
            </a:pPr>
            <a:r>
              <a:rPr lang="en-US" b="1" dirty="0"/>
              <a:t>College of the Environment Resources:</a:t>
            </a:r>
          </a:p>
          <a:p>
            <a:r>
              <a:rPr lang="en-US" sz="2100" dirty="0"/>
              <a:t>College of Environment TA community:  Listserv </a:t>
            </a:r>
            <a:r>
              <a:rPr lang="en-US" sz="1575" i="1" dirty="0"/>
              <a:t>(a.k.a.: “Scholarly Snacks” find link on College of Environment teaching page, below)</a:t>
            </a:r>
            <a:r>
              <a:rPr lang="en-US" sz="2100" dirty="0"/>
              <a:t>+ quarterly social events</a:t>
            </a:r>
          </a:p>
          <a:p>
            <a:r>
              <a:rPr lang="en-US" sz="2100" dirty="0"/>
              <a:t>Teaching Support Team – we are here to support you!</a:t>
            </a:r>
          </a:p>
          <a:p>
            <a:pPr lvl="1"/>
            <a:r>
              <a:rPr lang="en-US" dirty="0">
                <a:hlinkClick r:id="rId3"/>
              </a:rPr>
              <a:t>https://environment.uw.edu/intranet/teaching/teaching-resources/people/</a:t>
            </a:r>
          </a:p>
          <a:p>
            <a:pPr lvl="1"/>
            <a:r>
              <a:rPr lang="en-US" dirty="0">
                <a:hlinkClick r:id="rId3"/>
              </a:rPr>
              <a:t>coenvolt@uw.edu</a:t>
            </a:r>
            <a:endParaRPr lang="en-US" dirty="0"/>
          </a:p>
          <a:p>
            <a:pPr marL="342900" lvl="1" indent="0">
              <a:buNone/>
            </a:pPr>
            <a:endParaRPr lang="en-US" sz="1800" i="1"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3985"/>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97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912448"/>
            <a:ext cx="548641" cy="505095"/>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460466"/>
            <a:ext cx="8180615" cy="1420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90C1245-8493-CEAE-7B24-CDFDCE93A48B}"/>
              </a:ext>
            </a:extLst>
          </p:cNvPr>
          <p:cNvSpPr>
            <a:spLocks noGrp="1"/>
          </p:cNvSpPr>
          <p:nvPr>
            <p:ph type="title"/>
          </p:nvPr>
        </p:nvSpPr>
        <p:spPr>
          <a:xfrm>
            <a:off x="782723" y="607424"/>
            <a:ext cx="7457037" cy="1165860"/>
          </a:xfrm>
        </p:spPr>
        <p:txBody>
          <a:bodyPr anchor="ctr">
            <a:normAutofit/>
          </a:bodyPr>
          <a:lstStyle/>
          <a:p>
            <a:pPr algn="l"/>
            <a:r>
              <a:rPr lang="en-US" sz="3600" dirty="0"/>
              <a:t>How can you learn more about/get help with teaching?</a:t>
            </a:r>
          </a:p>
        </p:txBody>
      </p:sp>
      <p:sp>
        <p:nvSpPr>
          <p:cNvPr id="3" name="Content Placeholder 2">
            <a:extLst>
              <a:ext uri="{FF2B5EF4-FFF2-40B4-BE49-F238E27FC236}">
                <a16:creationId xmlns:a16="http://schemas.microsoft.com/office/drawing/2014/main" id="{E3FAFF71-FD55-ACD3-FD69-4E60F6332946}"/>
              </a:ext>
            </a:extLst>
          </p:cNvPr>
          <p:cNvSpPr>
            <a:spLocks noGrp="1"/>
          </p:cNvSpPr>
          <p:nvPr>
            <p:ph idx="1"/>
          </p:nvPr>
        </p:nvSpPr>
        <p:spPr>
          <a:xfrm>
            <a:off x="783772" y="2083206"/>
            <a:ext cx="7455989" cy="2578625"/>
          </a:xfrm>
        </p:spPr>
        <p:txBody>
          <a:bodyPr anchor="ctr">
            <a:normAutofit fontScale="92500" lnSpcReduction="10000"/>
          </a:bodyPr>
          <a:lstStyle/>
          <a:p>
            <a:pPr marL="0" indent="0">
              <a:buNone/>
            </a:pPr>
            <a:r>
              <a:rPr lang="en-US" b="1" dirty="0"/>
              <a:t>College of the Environment Resources </a:t>
            </a:r>
            <a:r>
              <a:rPr lang="en-US" sz="1650" i="1" dirty="0"/>
              <a:t>(continued)</a:t>
            </a:r>
            <a:r>
              <a:rPr lang="en-US" sz="2250" b="1" dirty="0"/>
              <a:t>:</a:t>
            </a:r>
            <a:endParaRPr lang="en-US" dirty="0"/>
          </a:p>
          <a:p>
            <a:r>
              <a:rPr lang="en-US" sz="2100" dirty="0"/>
              <a:t>C ENV 555 Teaching Right:  Best Practice Pedagogy in Environment Courses </a:t>
            </a:r>
          </a:p>
          <a:p>
            <a:pPr lvl="1">
              <a:lnSpc>
                <a:spcPct val="110000"/>
              </a:lnSpc>
            </a:pPr>
            <a:r>
              <a:rPr lang="en-US" sz="1800" dirty="0"/>
              <a:t>1 credit, meets once a week</a:t>
            </a:r>
          </a:p>
          <a:p>
            <a:pPr lvl="1">
              <a:lnSpc>
                <a:spcPct val="110000"/>
              </a:lnSpc>
            </a:pPr>
            <a:r>
              <a:rPr lang="en-US" sz="1800" dirty="0"/>
              <a:t>Designed to help students thrive in their teaching assistant positions and facilitate their growth into better instructors. </a:t>
            </a:r>
          </a:p>
          <a:p>
            <a:pPr lvl="1">
              <a:lnSpc>
                <a:spcPct val="110000"/>
              </a:lnSpc>
            </a:pPr>
            <a:r>
              <a:rPr lang="en-US" sz="1800" dirty="0"/>
              <a:t>Offered: Autumn, Winter, Spring.  </a:t>
            </a:r>
          </a:p>
          <a:p>
            <a:pPr lvl="1">
              <a:lnSpc>
                <a:spcPct val="110000"/>
              </a:lnSpc>
            </a:pPr>
            <a:r>
              <a:rPr lang="en-US" sz="1800" i="1" dirty="0"/>
              <a:t>This Autumn:  meets Fridays, from 2:30 – 3:30</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3985"/>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154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B1078-6837-224E-8698-586AF2AC2ED2}"/>
              </a:ext>
            </a:extLst>
          </p:cNvPr>
          <p:cNvSpPr>
            <a:spLocks noGrp="1"/>
          </p:cNvSpPr>
          <p:nvPr>
            <p:ph type="body" sz="quarter" idx="11"/>
          </p:nvPr>
        </p:nvSpPr>
        <p:spPr>
          <a:xfrm>
            <a:off x="447923" y="1134533"/>
            <a:ext cx="3764848" cy="2830645"/>
          </a:xfrm>
        </p:spPr>
        <p:txBody>
          <a:bodyPr/>
          <a:lstStyle/>
          <a:p>
            <a:pPr marL="0" indent="0">
              <a:buNone/>
            </a:pPr>
            <a:r>
              <a:rPr lang="en-US" sz="2000" dirty="0"/>
              <a:t>The University of Washington acknowledges the Coast Salish peoples of this land, the land which touches the shared waters of all tribes and bands within the Suquamish, Tulalip and Muckleshoot nations. </a:t>
            </a:r>
          </a:p>
        </p:txBody>
      </p:sp>
      <p:sp>
        <p:nvSpPr>
          <p:cNvPr id="4" name="Title 3">
            <a:extLst>
              <a:ext uri="{FF2B5EF4-FFF2-40B4-BE49-F238E27FC236}">
                <a16:creationId xmlns:a16="http://schemas.microsoft.com/office/drawing/2014/main" id="{DF0B6DDD-9599-D44B-B963-B0F3BBE1AEE9}"/>
              </a:ext>
            </a:extLst>
          </p:cNvPr>
          <p:cNvSpPr>
            <a:spLocks noGrp="1"/>
          </p:cNvSpPr>
          <p:nvPr>
            <p:ph type="title"/>
          </p:nvPr>
        </p:nvSpPr>
        <p:spPr/>
        <p:txBody>
          <a:bodyPr/>
          <a:lstStyle/>
          <a:p>
            <a:r>
              <a:rPr lang="en-US" dirty="0"/>
              <a:t>HONORING PLACE</a:t>
            </a:r>
          </a:p>
        </p:txBody>
      </p:sp>
      <p:pic>
        <p:nvPicPr>
          <p:cNvPr id="5" name="Picture 4">
            <a:extLst>
              <a:ext uri="{FF2B5EF4-FFF2-40B4-BE49-F238E27FC236}">
                <a16:creationId xmlns:a16="http://schemas.microsoft.com/office/drawing/2014/main" id="{1AE0584C-795A-194D-BE89-410814CC3818}"/>
              </a:ext>
            </a:extLst>
          </p:cNvPr>
          <p:cNvPicPr>
            <a:picLocks noChangeAspect="1"/>
          </p:cNvPicPr>
          <p:nvPr/>
        </p:nvPicPr>
        <p:blipFill rotWithShape="1">
          <a:blip r:embed="rId3"/>
          <a:srcRect t="27593"/>
          <a:stretch/>
        </p:blipFill>
        <p:spPr>
          <a:xfrm>
            <a:off x="4357316" y="1134533"/>
            <a:ext cx="4338761" cy="2353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3182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p:txBody>
          <a:bodyPr lIns="91440" tIns="45720" rIns="91440" bIns="45720" anchor="b"/>
          <a:lstStyle/>
          <a:p>
            <a:r>
              <a:rPr lang="en-US" sz="2400" dirty="0">
                <a:latin typeface="Encode Sans Normal Black"/>
              </a:rPr>
              <a:t>College of the Environment </a:t>
            </a:r>
            <a:br>
              <a:rPr lang="en-US" sz="2400" dirty="0">
                <a:latin typeface="Encode Sans Normal Black"/>
              </a:rPr>
            </a:br>
            <a:r>
              <a:rPr lang="en-US" sz="2400" dirty="0">
                <a:latin typeface="Encode Sans Normal Black"/>
              </a:rPr>
              <a:t>Diversity, Equity, and Inclusion (DEI)</a:t>
            </a:r>
            <a:endParaRPr lang="en-US" sz="2400" dirty="0"/>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lIns="91440" tIns="45720" rIns="91440" bIns="45720" anchor="t">
            <a:noAutofit/>
          </a:bodyPr>
          <a:lstStyle/>
          <a:p>
            <a:r>
              <a:rPr lang="en-US" dirty="0">
                <a:latin typeface="Uni Sans Regular"/>
              </a:rPr>
              <a:t>Corey Garza</a:t>
            </a:r>
            <a:endParaRPr lang="en-US" dirty="0"/>
          </a:p>
        </p:txBody>
      </p:sp>
    </p:spTree>
    <p:extLst>
      <p:ext uri="{BB962C8B-B14F-4D97-AF65-F5344CB8AC3E}">
        <p14:creationId xmlns:p14="http://schemas.microsoft.com/office/powerpoint/2010/main" val="422747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a:xfrm>
            <a:off x="460374" y="1694916"/>
            <a:ext cx="8683625" cy="569338"/>
          </a:xfrm>
        </p:spPr>
        <p:txBody>
          <a:bodyPr lIns="91440" tIns="45720" rIns="91440" bIns="45720" anchor="b"/>
          <a:lstStyle/>
          <a:p>
            <a:r>
              <a:rPr lang="en-US" sz="2600" dirty="0">
                <a:effectLst>
                  <a:outerShdw blurRad="38100" dist="38100" dir="2700000" algn="tl">
                    <a:srgbClr val="000000">
                      <a:alpha val="43137"/>
                    </a:srgbClr>
                  </a:outerShdw>
                </a:effectLst>
                <a:latin typeface="Encode Sans Normal Black"/>
              </a:rPr>
              <a:t>Disability Resources for Students</a:t>
            </a:r>
            <a:endParaRPr lang="en-US" sz="2600" b="1"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lIns="91440" tIns="45720" rIns="91440" bIns="45720" anchor="t">
            <a:noAutofit/>
          </a:bodyPr>
          <a:lstStyle/>
          <a:p>
            <a:r>
              <a:rPr lang="en-US" dirty="0">
                <a:latin typeface="Uni Sans Regular"/>
              </a:rPr>
              <a:t>Ashley Walton</a:t>
            </a:r>
            <a:endParaRPr lang="en-US" dirty="0"/>
          </a:p>
        </p:txBody>
      </p:sp>
    </p:spTree>
    <p:extLst>
      <p:ext uri="{BB962C8B-B14F-4D97-AF65-F5344CB8AC3E}">
        <p14:creationId xmlns:p14="http://schemas.microsoft.com/office/powerpoint/2010/main" val="2604396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UW Logo"/>
          <p:cNvPicPr preferRelativeResize="0"/>
          <p:nvPr/>
        </p:nvPicPr>
        <p:blipFill>
          <a:blip r:embed="rId3">
            <a:alphaModFix/>
          </a:blip>
          <a:stretch>
            <a:fillRect/>
          </a:stretch>
        </p:blipFill>
        <p:spPr>
          <a:xfrm>
            <a:off x="3256388" y="1195725"/>
            <a:ext cx="2631225" cy="1813350"/>
          </a:xfrm>
          <a:prstGeom prst="rect">
            <a:avLst/>
          </a:prstGeom>
          <a:noFill/>
          <a:ln>
            <a:noFill/>
          </a:ln>
        </p:spPr>
      </p:pic>
      <p:pic>
        <p:nvPicPr>
          <p:cNvPr id="55" name="Google Shape;55;p13" descr="Front entrance of Disability Resources for Students (Green/Purple door with colorful graphics covering the wall, various bubbles with icons like headphones, ASL Interpretation, transportation, etc.) " title="DRS door "/>
          <p:cNvPicPr preferRelativeResize="0"/>
          <p:nvPr/>
        </p:nvPicPr>
        <p:blipFill>
          <a:blip r:embed="rId4">
            <a:alphaModFix/>
          </a:blip>
          <a:stretch>
            <a:fillRect/>
          </a:stretch>
        </p:blipFill>
        <p:spPr>
          <a:xfrm>
            <a:off x="1" y="16051"/>
            <a:ext cx="9144003" cy="5143501"/>
          </a:xfrm>
          <a:prstGeom prst="rect">
            <a:avLst/>
          </a:prstGeom>
          <a:noFill/>
          <a:ln>
            <a:noFill/>
          </a:ln>
        </p:spPr>
      </p:pic>
      <p:sp>
        <p:nvSpPr>
          <p:cNvPr id="56" name="Google Shape;56;p13"/>
          <p:cNvSpPr/>
          <p:nvPr/>
        </p:nvSpPr>
        <p:spPr>
          <a:xfrm>
            <a:off x="-12" y="-16050"/>
            <a:ext cx="9144000" cy="5175600"/>
          </a:xfrm>
          <a:prstGeom prst="rect">
            <a:avLst/>
          </a:prstGeom>
          <a:gradFill>
            <a:gsLst>
              <a:gs pos="0">
                <a:srgbClr val="FFFFFF">
                  <a:alpha val="0"/>
                </a:srgbClr>
              </a:gs>
              <a:gs pos="100000">
                <a:srgbClr val="E8E3D3"/>
              </a:gs>
            </a:gsLst>
            <a:lin ang="5400012" scaled="0"/>
          </a:gradFill>
          <a:ln>
            <a:noFill/>
          </a:ln>
        </p:spPr>
        <p:txBody>
          <a:bodyPr spcFirstLastPara="1" wrap="square" lIns="91425" tIns="91425" rIns="91425" bIns="91425" anchor="ctr" anchorCtr="0">
            <a:noAutofit/>
          </a:bodyPr>
          <a:lstStyle/>
          <a:p>
            <a:endParaRPr sz="1800"/>
          </a:p>
        </p:txBody>
      </p:sp>
      <p:sp>
        <p:nvSpPr>
          <p:cNvPr id="57" name="Google Shape;57;p13"/>
          <p:cNvSpPr txBox="1">
            <a:spLocks noGrp="1"/>
          </p:cNvSpPr>
          <p:nvPr>
            <p:ph type="ctrTitle"/>
          </p:nvPr>
        </p:nvSpPr>
        <p:spPr>
          <a:xfrm>
            <a:off x="311700" y="3160750"/>
            <a:ext cx="8520600" cy="1637700"/>
          </a:xfrm>
          <a:prstGeom prst="rect">
            <a:avLst/>
          </a:prstGeom>
        </p:spPr>
        <p:txBody>
          <a:bodyPr spcFirstLastPara="1" vert="horz" wrap="square" lIns="91425" tIns="91425" rIns="91425" bIns="91425" rtlCol="0" anchor="b" anchorCtr="0">
            <a:noAutofit/>
          </a:bodyPr>
          <a:lstStyle/>
          <a:p>
            <a:pPr>
              <a:spcBef>
                <a:spcPts val="0"/>
              </a:spcBef>
              <a:buSzPts val="990"/>
            </a:pPr>
            <a:r>
              <a:rPr lang="en" sz="4800">
                <a:solidFill>
                  <a:srgbClr val="2D3B45"/>
                </a:solidFill>
                <a:latin typeface="Bebas Neue"/>
                <a:ea typeface="Bebas Neue"/>
                <a:cs typeface="Bebas Neue"/>
                <a:sym typeface="Bebas Neue"/>
              </a:rPr>
              <a:t>Disability Resources for Students (DRS)</a:t>
            </a:r>
            <a:endParaRPr sz="4800">
              <a:solidFill>
                <a:srgbClr val="2D3B45"/>
              </a:solidFill>
              <a:latin typeface="Bebas Neue"/>
              <a:ea typeface="Bebas Neue"/>
              <a:cs typeface="Bebas Neue"/>
              <a:sym typeface="Bebas Neue"/>
            </a:endParaRPr>
          </a:p>
        </p:txBody>
      </p:sp>
    </p:spTree>
    <p:extLst>
      <p:ext uri="{BB962C8B-B14F-4D97-AF65-F5344CB8AC3E}">
        <p14:creationId xmlns:p14="http://schemas.microsoft.com/office/powerpoint/2010/main" val="2948855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idx="4294967295"/>
          </p:nvPr>
        </p:nvSpPr>
        <p:spPr>
          <a:xfrm>
            <a:off x="382800" y="194150"/>
            <a:ext cx="8052000" cy="782400"/>
          </a:xfrm>
          <a:prstGeom prst="rect">
            <a:avLst/>
          </a:prstGeom>
        </p:spPr>
        <p:txBody>
          <a:bodyPr spcFirstLastPara="1" vert="horz" wrap="square" lIns="91425" tIns="91425" rIns="91425" bIns="91425" rtlCol="0" anchor="t" anchorCtr="0">
            <a:noAutofit/>
          </a:bodyPr>
          <a:lstStyle/>
          <a:p>
            <a:pPr>
              <a:spcBef>
                <a:spcPts val="0"/>
              </a:spcBef>
              <a:buSzPts val="990"/>
            </a:pPr>
            <a:r>
              <a:rPr lang="en" sz="3700">
                <a:solidFill>
                  <a:srgbClr val="2D3B45"/>
                </a:solidFill>
                <a:latin typeface="Bebas Neue"/>
                <a:ea typeface="Bebas Neue"/>
                <a:cs typeface="Bebas Neue"/>
                <a:sym typeface="Bebas Neue"/>
              </a:rPr>
              <a:t>DRS Process</a:t>
            </a:r>
            <a:endParaRPr sz="3700">
              <a:solidFill>
                <a:srgbClr val="2D3B45"/>
              </a:solidFill>
              <a:latin typeface="Bebas Neue"/>
              <a:ea typeface="Bebas Neue"/>
              <a:cs typeface="Bebas Neue"/>
              <a:sym typeface="Bebas Neue"/>
            </a:endParaRPr>
          </a:p>
        </p:txBody>
      </p:sp>
      <p:pic>
        <p:nvPicPr>
          <p:cNvPr id="146" name="Google Shape;146;p24" descr="Image description: Multicolored process tiles that read “1. Apply on DRS website, upload documentation of disability. 2. DRS evaluates application, if approved, Access Planning Meeting (APM) is scheduled. 3. Access Planning Meeting (APM) with an Access Coordinator. 4. Activate accommodations on a quarterly basis.” " title="DRS Process graphic "/>
          <p:cNvPicPr preferRelativeResize="0"/>
          <p:nvPr/>
        </p:nvPicPr>
        <p:blipFill>
          <a:blip r:embed="rId3">
            <a:alphaModFix/>
          </a:blip>
          <a:stretch>
            <a:fillRect/>
          </a:stretch>
        </p:blipFill>
        <p:spPr>
          <a:xfrm>
            <a:off x="2812851" y="778625"/>
            <a:ext cx="3794260" cy="3862149"/>
          </a:xfrm>
          <a:prstGeom prst="rect">
            <a:avLst/>
          </a:prstGeom>
          <a:noFill/>
          <a:ln>
            <a:noFill/>
          </a:ln>
        </p:spPr>
      </p:pic>
    </p:spTree>
    <p:extLst>
      <p:ext uri="{BB962C8B-B14F-4D97-AF65-F5344CB8AC3E}">
        <p14:creationId xmlns:p14="http://schemas.microsoft.com/office/powerpoint/2010/main" val="3035710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0" descr="Front desk of the Husky Union Building, with a big purple W on the floor " title="HUB front desk "/>
          <p:cNvPicPr preferRelativeResize="0"/>
          <p:nvPr/>
        </p:nvPicPr>
        <p:blipFill rotWithShape="1">
          <a:blip r:embed="rId3">
            <a:alphaModFix/>
          </a:blip>
          <a:srcRect b="15626"/>
          <a:stretch/>
        </p:blipFill>
        <p:spPr>
          <a:xfrm>
            <a:off x="1" y="0"/>
            <a:ext cx="9143999" cy="5143500"/>
          </a:xfrm>
          <a:prstGeom prst="rect">
            <a:avLst/>
          </a:prstGeom>
          <a:noFill/>
          <a:ln>
            <a:noFill/>
          </a:ln>
        </p:spPr>
      </p:pic>
      <p:sp>
        <p:nvSpPr>
          <p:cNvPr id="199" name="Google Shape;199;p30"/>
          <p:cNvSpPr/>
          <p:nvPr/>
        </p:nvSpPr>
        <p:spPr>
          <a:xfrm rot="5400000">
            <a:off x="2998300" y="-879000"/>
            <a:ext cx="5153400" cy="6901500"/>
          </a:xfrm>
          <a:prstGeom prst="rect">
            <a:avLst/>
          </a:prstGeom>
          <a:gradFill>
            <a:gsLst>
              <a:gs pos="0">
                <a:srgbClr val="FFFFFF">
                  <a:alpha val="0"/>
                </a:srgbClr>
              </a:gs>
              <a:gs pos="100000">
                <a:srgbClr val="E8E3D3"/>
              </a:gs>
            </a:gsLst>
            <a:lin ang="5400012" scaled="0"/>
          </a:gradFill>
          <a:ln>
            <a:noFill/>
          </a:ln>
        </p:spPr>
        <p:txBody>
          <a:bodyPr spcFirstLastPara="1" wrap="square" lIns="91425" tIns="91425" rIns="91425" bIns="91425" anchor="ctr" anchorCtr="0">
            <a:noAutofit/>
          </a:bodyPr>
          <a:lstStyle/>
          <a:p>
            <a:endParaRPr sz="1800"/>
          </a:p>
        </p:txBody>
      </p:sp>
      <p:sp>
        <p:nvSpPr>
          <p:cNvPr id="200" name="Google Shape;200;p30"/>
          <p:cNvSpPr/>
          <p:nvPr/>
        </p:nvSpPr>
        <p:spPr>
          <a:xfrm>
            <a:off x="0" y="-4950"/>
            <a:ext cx="2207700" cy="5153400"/>
          </a:xfrm>
          <a:prstGeom prst="rect">
            <a:avLst/>
          </a:prstGeom>
          <a:solidFill>
            <a:srgbClr val="E8E3D3"/>
          </a:solidFill>
          <a:ln>
            <a:noFill/>
          </a:ln>
        </p:spPr>
        <p:txBody>
          <a:bodyPr spcFirstLastPara="1" wrap="square" lIns="91425" tIns="91425" rIns="91425" bIns="91425" anchor="ctr" anchorCtr="0">
            <a:noAutofit/>
          </a:bodyPr>
          <a:lstStyle/>
          <a:p>
            <a:endParaRPr sz="1800"/>
          </a:p>
        </p:txBody>
      </p:sp>
      <p:sp>
        <p:nvSpPr>
          <p:cNvPr id="201" name="Google Shape;201;p30"/>
          <p:cNvSpPr txBox="1">
            <a:spLocks noGrp="1"/>
          </p:cNvSpPr>
          <p:nvPr>
            <p:ph type="body" idx="4294967295"/>
          </p:nvPr>
        </p:nvSpPr>
        <p:spPr>
          <a:xfrm>
            <a:off x="392650" y="1557225"/>
            <a:ext cx="3197400" cy="378600"/>
          </a:xfrm>
          <a:prstGeom prst="rect">
            <a:avLst/>
          </a:prstGeom>
        </p:spPr>
        <p:txBody>
          <a:bodyPr spcFirstLastPara="1" vert="horz" wrap="square" lIns="91425" tIns="91425" rIns="91425" bIns="91425" rtlCol="0" anchor="t" anchorCtr="0">
            <a:noAutofit/>
          </a:bodyPr>
          <a:lstStyle/>
          <a:p>
            <a:pPr marL="0" indent="0">
              <a:spcBef>
                <a:spcPts val="0"/>
              </a:spcBef>
              <a:buSzPts val="852"/>
              <a:buNone/>
            </a:pPr>
            <a:r>
              <a:rPr lang="en" sz="1100" b="1">
                <a:solidFill>
                  <a:srgbClr val="2D3B45"/>
                </a:solidFill>
                <a:latin typeface="Proxima Nova"/>
                <a:ea typeface="Proxima Nova"/>
                <a:cs typeface="Proxima Nova"/>
                <a:sym typeface="Proxima Nova"/>
              </a:rPr>
              <a:t>ADDRESS</a:t>
            </a:r>
            <a:endParaRPr sz="1100">
              <a:solidFill>
                <a:srgbClr val="2D3B45"/>
              </a:solidFill>
              <a:latin typeface="Proxima Nova"/>
              <a:ea typeface="Proxima Nova"/>
              <a:cs typeface="Proxima Nova"/>
              <a:sym typeface="Proxima Nova"/>
            </a:endParaRPr>
          </a:p>
        </p:txBody>
      </p:sp>
      <p:sp>
        <p:nvSpPr>
          <p:cNvPr id="202" name="Google Shape;202;p30"/>
          <p:cNvSpPr txBox="1">
            <a:spLocks noGrp="1"/>
          </p:cNvSpPr>
          <p:nvPr>
            <p:ph type="title" idx="4294967295"/>
          </p:nvPr>
        </p:nvSpPr>
        <p:spPr>
          <a:xfrm>
            <a:off x="392650" y="430625"/>
            <a:ext cx="4045200" cy="782400"/>
          </a:xfrm>
          <a:prstGeom prst="rect">
            <a:avLst/>
          </a:prstGeom>
        </p:spPr>
        <p:txBody>
          <a:bodyPr spcFirstLastPara="1" vert="horz" wrap="square" lIns="91425" tIns="91425" rIns="91425" bIns="91425" rtlCol="0" anchor="t" anchorCtr="0">
            <a:noAutofit/>
          </a:bodyPr>
          <a:lstStyle/>
          <a:p>
            <a:pPr>
              <a:spcBef>
                <a:spcPts val="0"/>
              </a:spcBef>
              <a:buSzPts val="990"/>
            </a:pPr>
            <a:r>
              <a:rPr lang="en" sz="5000">
                <a:solidFill>
                  <a:srgbClr val="2D3B45"/>
                </a:solidFill>
                <a:latin typeface="Bebas Neue"/>
                <a:ea typeface="Bebas Neue"/>
                <a:cs typeface="Bebas Neue"/>
                <a:sym typeface="Bebas Neue"/>
              </a:rPr>
              <a:t>Contact DRS</a:t>
            </a:r>
            <a:endParaRPr sz="5000">
              <a:solidFill>
                <a:srgbClr val="2D3B45"/>
              </a:solidFill>
              <a:latin typeface="Bebas Neue"/>
              <a:ea typeface="Bebas Neue"/>
              <a:cs typeface="Bebas Neue"/>
              <a:sym typeface="Bebas Neue"/>
            </a:endParaRPr>
          </a:p>
        </p:txBody>
      </p:sp>
      <p:sp>
        <p:nvSpPr>
          <p:cNvPr id="203" name="Google Shape;203;p30"/>
          <p:cNvSpPr txBox="1"/>
          <p:nvPr/>
        </p:nvSpPr>
        <p:spPr>
          <a:xfrm>
            <a:off x="392650" y="1762201"/>
            <a:ext cx="3514200" cy="1292631"/>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en" sz="1800">
                <a:latin typeface="Proxima Nova"/>
                <a:ea typeface="Proxima Nova"/>
                <a:cs typeface="Proxima Nova"/>
                <a:sym typeface="Proxima Nova"/>
              </a:rPr>
              <a:t>011 Mary Gates</a:t>
            </a:r>
            <a:endParaRPr sz="1800">
              <a:latin typeface="Proxima Nova"/>
              <a:ea typeface="Proxima Nova"/>
              <a:cs typeface="Proxima Nova"/>
              <a:sym typeface="Proxima Nova"/>
            </a:endParaRPr>
          </a:p>
          <a:p>
            <a:pPr>
              <a:buClr>
                <a:schemeClr val="dk1"/>
              </a:buClr>
              <a:buSzPts val="1100"/>
            </a:pPr>
            <a:r>
              <a:rPr lang="en" sz="1800">
                <a:latin typeface="Proxima Nova"/>
                <a:ea typeface="Proxima Nova"/>
                <a:cs typeface="Proxima Nova"/>
                <a:sym typeface="Proxima Nova"/>
              </a:rPr>
              <a:t>Box 352808</a:t>
            </a:r>
            <a:endParaRPr sz="1800">
              <a:latin typeface="Proxima Nova"/>
              <a:ea typeface="Proxima Nova"/>
              <a:cs typeface="Proxima Nova"/>
              <a:sym typeface="Proxima Nova"/>
            </a:endParaRPr>
          </a:p>
          <a:p>
            <a:pPr>
              <a:buClr>
                <a:schemeClr val="dk1"/>
              </a:buClr>
              <a:buSzPts val="1100"/>
            </a:pPr>
            <a:r>
              <a:rPr lang="en" sz="1800">
                <a:latin typeface="Proxima Nova"/>
                <a:ea typeface="Proxima Nova"/>
                <a:cs typeface="Proxima Nova"/>
                <a:sym typeface="Proxima Nova"/>
              </a:rPr>
              <a:t>Seattle, WA 98195-2808</a:t>
            </a:r>
            <a:endParaRPr sz="1800">
              <a:latin typeface="Proxima Nova"/>
              <a:ea typeface="Proxima Nova"/>
              <a:cs typeface="Proxima Nova"/>
              <a:sym typeface="Proxima Nova"/>
            </a:endParaRPr>
          </a:p>
          <a:p>
            <a:endParaRPr sz="1800">
              <a:latin typeface="Proxima Nova"/>
              <a:ea typeface="Proxima Nova"/>
              <a:cs typeface="Proxima Nova"/>
              <a:sym typeface="Proxima Nova"/>
            </a:endParaRPr>
          </a:p>
        </p:txBody>
      </p:sp>
      <p:sp>
        <p:nvSpPr>
          <p:cNvPr id="204" name="Google Shape;204;p30"/>
          <p:cNvSpPr txBox="1">
            <a:spLocks noGrp="1"/>
          </p:cNvSpPr>
          <p:nvPr>
            <p:ph type="body" idx="4294967295"/>
          </p:nvPr>
        </p:nvSpPr>
        <p:spPr>
          <a:xfrm>
            <a:off x="392650" y="2618225"/>
            <a:ext cx="3197400" cy="378600"/>
          </a:xfrm>
          <a:prstGeom prst="rect">
            <a:avLst/>
          </a:prstGeom>
        </p:spPr>
        <p:txBody>
          <a:bodyPr spcFirstLastPara="1" vert="horz" wrap="square" lIns="91425" tIns="91425" rIns="91425" bIns="91425" rtlCol="0" anchor="t" anchorCtr="0">
            <a:noAutofit/>
          </a:bodyPr>
          <a:lstStyle/>
          <a:p>
            <a:pPr marL="0" indent="0">
              <a:spcBef>
                <a:spcPts val="0"/>
              </a:spcBef>
              <a:buSzPts val="852"/>
              <a:buNone/>
            </a:pPr>
            <a:r>
              <a:rPr lang="en" sz="1100" b="1">
                <a:solidFill>
                  <a:srgbClr val="2D3B45"/>
                </a:solidFill>
                <a:latin typeface="Proxima Nova"/>
                <a:ea typeface="Proxima Nova"/>
                <a:cs typeface="Proxima Nova"/>
                <a:sym typeface="Proxima Nova"/>
              </a:rPr>
              <a:t>PHONE</a:t>
            </a:r>
            <a:endParaRPr sz="1100">
              <a:solidFill>
                <a:srgbClr val="2D3B45"/>
              </a:solidFill>
              <a:latin typeface="Proxima Nova"/>
              <a:ea typeface="Proxima Nova"/>
              <a:cs typeface="Proxima Nova"/>
              <a:sym typeface="Proxima Nova"/>
            </a:endParaRPr>
          </a:p>
        </p:txBody>
      </p:sp>
      <p:sp>
        <p:nvSpPr>
          <p:cNvPr id="205" name="Google Shape;205;p30"/>
          <p:cNvSpPr txBox="1"/>
          <p:nvPr/>
        </p:nvSpPr>
        <p:spPr>
          <a:xfrm>
            <a:off x="392650" y="2833876"/>
            <a:ext cx="4303800" cy="461635"/>
          </a:xfrm>
          <a:prstGeom prst="rect">
            <a:avLst/>
          </a:prstGeom>
          <a:noFill/>
          <a:ln>
            <a:noFill/>
          </a:ln>
        </p:spPr>
        <p:txBody>
          <a:bodyPr spcFirstLastPara="1" wrap="square" lIns="91425" tIns="91425" rIns="91425" bIns="91425" anchor="t" anchorCtr="0">
            <a:spAutoFit/>
          </a:bodyPr>
          <a:lstStyle/>
          <a:p>
            <a:r>
              <a:rPr lang="en" sz="1800">
                <a:latin typeface="Proxima Nova"/>
                <a:ea typeface="Proxima Nova"/>
                <a:cs typeface="Proxima Nova"/>
                <a:sym typeface="Proxima Nova"/>
              </a:rPr>
              <a:t>206-543-8924 (voice and relay) </a:t>
            </a:r>
            <a:endParaRPr sz="1800">
              <a:latin typeface="Proxima Nova"/>
              <a:ea typeface="Proxima Nova"/>
              <a:cs typeface="Proxima Nova"/>
              <a:sym typeface="Proxima Nova"/>
            </a:endParaRPr>
          </a:p>
        </p:txBody>
      </p:sp>
      <p:sp>
        <p:nvSpPr>
          <p:cNvPr id="206" name="Google Shape;206;p30"/>
          <p:cNvSpPr txBox="1">
            <a:spLocks noGrp="1"/>
          </p:cNvSpPr>
          <p:nvPr>
            <p:ph type="body" idx="4294967295"/>
          </p:nvPr>
        </p:nvSpPr>
        <p:spPr>
          <a:xfrm>
            <a:off x="392650" y="3474250"/>
            <a:ext cx="3197400" cy="378600"/>
          </a:xfrm>
          <a:prstGeom prst="rect">
            <a:avLst/>
          </a:prstGeom>
        </p:spPr>
        <p:txBody>
          <a:bodyPr spcFirstLastPara="1" vert="horz" wrap="square" lIns="91425" tIns="91425" rIns="91425" bIns="91425" rtlCol="0" anchor="t" anchorCtr="0">
            <a:noAutofit/>
          </a:bodyPr>
          <a:lstStyle/>
          <a:p>
            <a:pPr marL="0" indent="0">
              <a:spcBef>
                <a:spcPts val="0"/>
              </a:spcBef>
              <a:buSzPts val="852"/>
              <a:buNone/>
            </a:pPr>
            <a:r>
              <a:rPr lang="en" sz="1100" b="1" dirty="0">
                <a:solidFill>
                  <a:srgbClr val="2D3B45"/>
                </a:solidFill>
                <a:latin typeface="Proxima Nova"/>
                <a:ea typeface="Proxima Nova"/>
                <a:cs typeface="Proxima Nova"/>
                <a:sym typeface="Proxima Nova"/>
              </a:rPr>
              <a:t>EMAIL</a:t>
            </a:r>
            <a:endParaRPr sz="1100" dirty="0">
              <a:solidFill>
                <a:srgbClr val="2D3B45"/>
              </a:solidFill>
              <a:latin typeface="Proxima Nova"/>
              <a:ea typeface="Proxima Nova"/>
              <a:cs typeface="Proxima Nova"/>
              <a:sym typeface="Proxima Nova"/>
            </a:endParaRPr>
          </a:p>
        </p:txBody>
      </p:sp>
      <p:sp>
        <p:nvSpPr>
          <p:cNvPr id="207" name="Google Shape;207;p30"/>
          <p:cNvSpPr txBox="1"/>
          <p:nvPr/>
        </p:nvSpPr>
        <p:spPr>
          <a:xfrm>
            <a:off x="392650" y="3679225"/>
            <a:ext cx="4303800" cy="461635"/>
          </a:xfrm>
          <a:prstGeom prst="rect">
            <a:avLst/>
          </a:prstGeom>
          <a:noFill/>
          <a:ln>
            <a:noFill/>
          </a:ln>
        </p:spPr>
        <p:txBody>
          <a:bodyPr spcFirstLastPara="1" wrap="square" lIns="91425" tIns="91425" rIns="91425" bIns="91425" anchor="t" anchorCtr="0">
            <a:spAutoFit/>
          </a:bodyPr>
          <a:lstStyle/>
          <a:p>
            <a:r>
              <a:rPr lang="en" sz="1800">
                <a:latin typeface="Proxima Nova"/>
                <a:ea typeface="Proxima Nova"/>
                <a:cs typeface="Proxima Nova"/>
                <a:sym typeface="Proxima Nova"/>
              </a:rPr>
              <a:t>uwdrs@uw.edu</a:t>
            </a:r>
            <a:endParaRPr sz="1800">
              <a:latin typeface="Proxima Nova"/>
              <a:ea typeface="Proxima Nova"/>
              <a:cs typeface="Proxima Nova"/>
              <a:sym typeface="Proxima Nova"/>
            </a:endParaRPr>
          </a:p>
        </p:txBody>
      </p:sp>
      <p:sp>
        <p:nvSpPr>
          <p:cNvPr id="208" name="Google Shape;208;p30"/>
          <p:cNvSpPr txBox="1">
            <a:spLocks noGrp="1"/>
          </p:cNvSpPr>
          <p:nvPr>
            <p:ph type="body" idx="4294967295"/>
          </p:nvPr>
        </p:nvSpPr>
        <p:spPr>
          <a:xfrm>
            <a:off x="392650" y="4209225"/>
            <a:ext cx="3197400" cy="378600"/>
          </a:xfrm>
          <a:prstGeom prst="rect">
            <a:avLst/>
          </a:prstGeom>
        </p:spPr>
        <p:txBody>
          <a:bodyPr spcFirstLastPara="1" vert="horz" wrap="square" lIns="91425" tIns="91425" rIns="91425" bIns="91425" rtlCol="0" anchor="t" anchorCtr="0">
            <a:noAutofit/>
          </a:bodyPr>
          <a:lstStyle/>
          <a:p>
            <a:pPr marL="0" indent="0">
              <a:spcBef>
                <a:spcPts val="0"/>
              </a:spcBef>
              <a:buSzPts val="852"/>
              <a:buNone/>
            </a:pPr>
            <a:r>
              <a:rPr lang="en" sz="1100" b="1">
                <a:solidFill>
                  <a:srgbClr val="2D3B45"/>
                </a:solidFill>
                <a:latin typeface="Proxima Nova"/>
                <a:ea typeface="Proxima Nova"/>
                <a:cs typeface="Proxima Nova"/>
                <a:sym typeface="Proxima Nova"/>
              </a:rPr>
              <a:t>WEBSITE</a:t>
            </a:r>
            <a:endParaRPr sz="1100">
              <a:solidFill>
                <a:srgbClr val="2D3B45"/>
              </a:solidFill>
              <a:latin typeface="Proxima Nova"/>
              <a:ea typeface="Proxima Nova"/>
              <a:cs typeface="Proxima Nova"/>
              <a:sym typeface="Proxima Nova"/>
            </a:endParaRPr>
          </a:p>
        </p:txBody>
      </p:sp>
      <p:sp>
        <p:nvSpPr>
          <p:cNvPr id="209" name="Google Shape;209;p30"/>
          <p:cNvSpPr txBox="1"/>
          <p:nvPr/>
        </p:nvSpPr>
        <p:spPr>
          <a:xfrm>
            <a:off x="392650" y="4494804"/>
            <a:ext cx="4303800" cy="461635"/>
          </a:xfrm>
          <a:prstGeom prst="rect">
            <a:avLst/>
          </a:prstGeom>
          <a:noFill/>
          <a:ln>
            <a:noFill/>
          </a:ln>
        </p:spPr>
        <p:txBody>
          <a:bodyPr spcFirstLastPara="1" wrap="square" lIns="91425" tIns="91425" rIns="91425" bIns="91425" anchor="t" anchorCtr="0">
            <a:spAutoFit/>
          </a:bodyPr>
          <a:lstStyle/>
          <a:p>
            <a:r>
              <a:rPr lang="en-US" sz="1800" dirty="0">
                <a:latin typeface="Proxima Nova"/>
                <a:ea typeface="Proxima Nova"/>
                <a:cs typeface="Proxima Nova"/>
                <a:sym typeface="Proxima Nova"/>
              </a:rPr>
              <a:t>https://depts.washington.edu/uwdrs/</a:t>
            </a:r>
            <a:endParaRPr sz="1800" dirty="0">
              <a:latin typeface="Proxima Nova"/>
              <a:ea typeface="Proxima Nova"/>
              <a:cs typeface="Proxima Nova"/>
              <a:sym typeface="Proxima Nova"/>
            </a:endParaRPr>
          </a:p>
        </p:txBody>
      </p:sp>
    </p:spTree>
    <p:extLst>
      <p:ext uri="{BB962C8B-B14F-4D97-AF65-F5344CB8AC3E}">
        <p14:creationId xmlns:p14="http://schemas.microsoft.com/office/powerpoint/2010/main" val="1680311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a:xfrm>
            <a:off x="460374" y="1694916"/>
            <a:ext cx="8683625" cy="569338"/>
          </a:xfrm>
        </p:spPr>
        <p:txBody>
          <a:bodyPr lIns="91440" tIns="45720" rIns="91440" bIns="45720" anchor="b"/>
          <a:lstStyle/>
          <a:p>
            <a:r>
              <a:rPr lang="en-US" sz="2600" dirty="0">
                <a:effectLst>
                  <a:outerShdw blurRad="38100" dist="38100" dir="2700000" algn="tl">
                    <a:srgbClr val="000000">
                      <a:alpha val="43137"/>
                    </a:srgbClr>
                  </a:outerShdw>
                </a:effectLst>
                <a:latin typeface="Encode Sans Normal Black"/>
              </a:rPr>
              <a:t>UAW 4121</a:t>
            </a:r>
            <a:endParaRPr lang="en-US" sz="2600" b="1"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342579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a:xfrm>
            <a:off x="460374" y="1694916"/>
            <a:ext cx="8683625" cy="569338"/>
          </a:xfrm>
        </p:spPr>
        <p:txBody>
          <a:bodyPr lIns="91440" tIns="45720" rIns="91440" bIns="45720" anchor="b"/>
          <a:lstStyle/>
          <a:p>
            <a:r>
              <a:rPr lang="en-US" sz="2300" dirty="0">
                <a:effectLst>
                  <a:outerShdw blurRad="38100" dist="38100" dir="2700000" algn="tl">
                    <a:srgbClr val="000000">
                      <a:alpha val="43137"/>
                    </a:srgbClr>
                  </a:outerShdw>
                </a:effectLst>
                <a:latin typeface="Encode Sans Normal Black"/>
              </a:rPr>
              <a:t>Campus Safety</a:t>
            </a:r>
            <a:endParaRPr lang="en-US" sz="2300" b="1"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lIns="91440" tIns="45720" rIns="91440" bIns="45720" anchor="t">
            <a:noAutofit/>
          </a:bodyPr>
          <a:lstStyle/>
          <a:p>
            <a:r>
              <a:rPr lang="en-US" dirty="0">
                <a:latin typeface="Uni Sans Regular"/>
              </a:rPr>
              <a:t>Chief Wilson</a:t>
            </a:r>
            <a:endParaRPr lang="en-US" dirty="0"/>
          </a:p>
        </p:txBody>
      </p:sp>
    </p:spTree>
    <p:extLst>
      <p:ext uri="{BB962C8B-B14F-4D97-AF65-F5344CB8AC3E}">
        <p14:creationId xmlns:p14="http://schemas.microsoft.com/office/powerpoint/2010/main" val="2009035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7"/>
          <p:cNvSpPr txBox="1">
            <a:spLocks noGrp="1"/>
          </p:cNvSpPr>
          <p:nvPr>
            <p:ph type="ctrTitle"/>
          </p:nvPr>
        </p:nvSpPr>
        <p:spPr>
          <a:xfrm>
            <a:off x="311700" y="539725"/>
            <a:ext cx="8520600" cy="14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4500"/>
              <a:buFont typeface="Encode Sans Condensed"/>
              <a:buNone/>
            </a:pPr>
            <a:r>
              <a:rPr lang="en" sz="4500" b="1" i="0" u="none" strike="noStrike" cap="none">
                <a:solidFill>
                  <a:srgbClr val="4B2E83"/>
                </a:solidFill>
                <a:latin typeface="Encode Sans Condensed"/>
                <a:ea typeface="Encode Sans Condensed"/>
                <a:cs typeface="Encode Sans Condensed"/>
                <a:sym typeface="Encode Sans Condensed"/>
              </a:rPr>
              <a:t>University of Washington Police Department</a:t>
            </a:r>
            <a:endParaRPr sz="4500" b="1" i="0" u="none" strike="noStrike" cap="none">
              <a:solidFill>
                <a:srgbClr val="4B2E83"/>
              </a:solidFill>
              <a:latin typeface="Encode Sans Condensed"/>
              <a:ea typeface="Encode Sans Condensed"/>
              <a:cs typeface="Encode Sans Condensed"/>
              <a:sym typeface="Encode Sans Condensed"/>
            </a:endParaRPr>
          </a:p>
        </p:txBody>
      </p:sp>
      <p:sp>
        <p:nvSpPr>
          <p:cNvPr id="183" name="Google Shape;183;p37"/>
          <p:cNvSpPr txBox="1">
            <a:spLocks noGrp="1"/>
          </p:cNvSpPr>
          <p:nvPr>
            <p:ph type="subTitle" idx="1"/>
          </p:nvPr>
        </p:nvSpPr>
        <p:spPr>
          <a:xfrm>
            <a:off x="1126050" y="2252750"/>
            <a:ext cx="4773300" cy="7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2"/>
              </a:buClr>
              <a:buSzPts val="2500"/>
              <a:buFont typeface="Encode Sans Condensed"/>
              <a:buNone/>
            </a:pPr>
            <a:r>
              <a:rPr lang="en" sz="1800" b="0" i="0" u="none" strike="noStrike" cap="none">
                <a:solidFill>
                  <a:srgbClr val="85754D"/>
                </a:solidFill>
                <a:latin typeface="Encode Sans Condensed"/>
                <a:ea typeface="Encode Sans Condensed"/>
                <a:cs typeface="Encode Sans Condensed"/>
                <a:sym typeface="Encode Sans Condensed"/>
              </a:rPr>
              <a:t>Safeguarding the Academic Community with PRIDE</a:t>
            </a:r>
            <a:endParaRPr sz="1800" b="0" i="0" u="none" strike="noStrike" cap="none">
              <a:solidFill>
                <a:srgbClr val="85754D"/>
              </a:solidFill>
              <a:latin typeface="Encode Sans Condensed"/>
              <a:ea typeface="Encode Sans Condensed"/>
              <a:cs typeface="Encode Sans Condensed"/>
              <a:sym typeface="Encode Sans Condensed"/>
            </a:endParaRPr>
          </a:p>
        </p:txBody>
      </p:sp>
      <p:pic>
        <p:nvPicPr>
          <p:cNvPr id="184" name="Google Shape;184;p37"/>
          <p:cNvPicPr preferRelativeResize="0"/>
          <p:nvPr/>
        </p:nvPicPr>
        <p:blipFill rotWithShape="1">
          <a:blip r:embed="rId3">
            <a:alphaModFix/>
          </a:blip>
          <a:srcRect/>
          <a:stretch/>
        </p:blipFill>
        <p:spPr>
          <a:xfrm>
            <a:off x="311700" y="2161922"/>
            <a:ext cx="768163" cy="829128"/>
          </a:xfrm>
          <a:prstGeom prst="rect">
            <a:avLst/>
          </a:prstGeom>
          <a:noFill/>
          <a:ln>
            <a:noFill/>
          </a:ln>
        </p:spPr>
      </p:pic>
    </p:spTree>
    <p:extLst>
      <p:ext uri="{BB962C8B-B14F-4D97-AF65-F5344CB8AC3E}">
        <p14:creationId xmlns:p14="http://schemas.microsoft.com/office/powerpoint/2010/main" val="2217674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8"/>
          <p:cNvPicPr preferRelativeResize="0"/>
          <p:nvPr/>
        </p:nvPicPr>
        <p:blipFill rotWithShape="1">
          <a:blip r:embed="rId3">
            <a:alphaModFix/>
          </a:blip>
          <a:srcRect/>
          <a:stretch/>
        </p:blipFill>
        <p:spPr>
          <a:xfrm>
            <a:off x="-5" y="1279550"/>
            <a:ext cx="3509399" cy="2173350"/>
          </a:xfrm>
          <a:prstGeom prst="rect">
            <a:avLst/>
          </a:prstGeom>
          <a:noFill/>
          <a:ln>
            <a:noFill/>
          </a:ln>
        </p:spPr>
      </p:pic>
      <p:sp>
        <p:nvSpPr>
          <p:cNvPr id="190" name="Google Shape;190;p38"/>
          <p:cNvSpPr txBox="1">
            <a:spLocks noGrp="1"/>
          </p:cNvSpPr>
          <p:nvPr>
            <p:ph type="title"/>
          </p:nvPr>
        </p:nvSpPr>
        <p:spPr>
          <a:xfrm>
            <a:off x="247300" y="259525"/>
            <a:ext cx="6688200" cy="76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200"/>
              <a:t>UW Police in the Community</a:t>
            </a:r>
            <a:endParaRPr sz="4200" b="1" i="0" u="none" strike="noStrike" cap="none">
              <a:solidFill>
                <a:schemeClr val="lt1"/>
              </a:solidFill>
              <a:latin typeface="Encode Sans Condensed"/>
              <a:ea typeface="Encode Sans Condensed"/>
              <a:cs typeface="Encode Sans Condensed"/>
              <a:sym typeface="Encode Sans Condensed"/>
            </a:endParaRPr>
          </a:p>
        </p:txBody>
      </p:sp>
      <p:pic>
        <p:nvPicPr>
          <p:cNvPr id="191" name="Google Shape;191;p38"/>
          <p:cNvPicPr preferRelativeResize="0"/>
          <p:nvPr/>
        </p:nvPicPr>
        <p:blipFill rotWithShape="1">
          <a:blip r:embed="rId4">
            <a:alphaModFix/>
          </a:blip>
          <a:srcRect/>
          <a:stretch/>
        </p:blipFill>
        <p:spPr>
          <a:xfrm>
            <a:off x="3509394" y="3262606"/>
            <a:ext cx="2848825" cy="1897512"/>
          </a:xfrm>
          <a:prstGeom prst="rect">
            <a:avLst/>
          </a:prstGeom>
          <a:noFill/>
          <a:ln>
            <a:noFill/>
          </a:ln>
        </p:spPr>
      </p:pic>
      <p:pic>
        <p:nvPicPr>
          <p:cNvPr id="192" name="Google Shape;192;p38"/>
          <p:cNvPicPr preferRelativeResize="0"/>
          <p:nvPr/>
        </p:nvPicPr>
        <p:blipFill rotWithShape="1">
          <a:blip r:embed="rId5">
            <a:alphaModFix/>
          </a:blip>
          <a:srcRect/>
          <a:stretch/>
        </p:blipFill>
        <p:spPr>
          <a:xfrm>
            <a:off x="7938336" y="0"/>
            <a:ext cx="1205675" cy="1279538"/>
          </a:xfrm>
          <a:prstGeom prst="rect">
            <a:avLst/>
          </a:prstGeom>
          <a:noFill/>
          <a:ln>
            <a:noFill/>
          </a:ln>
        </p:spPr>
      </p:pic>
      <p:pic>
        <p:nvPicPr>
          <p:cNvPr id="194" name="Google Shape;194;p38"/>
          <p:cNvPicPr preferRelativeResize="0"/>
          <p:nvPr/>
        </p:nvPicPr>
        <p:blipFill rotWithShape="1">
          <a:blip r:embed="rId6">
            <a:alphaModFix/>
          </a:blip>
          <a:srcRect/>
          <a:stretch/>
        </p:blipFill>
        <p:spPr>
          <a:xfrm>
            <a:off x="978787" y="3327725"/>
            <a:ext cx="1759632" cy="1833500"/>
          </a:xfrm>
          <a:prstGeom prst="rect">
            <a:avLst/>
          </a:prstGeom>
          <a:noFill/>
          <a:ln>
            <a:noFill/>
          </a:ln>
        </p:spPr>
      </p:pic>
      <p:pic>
        <p:nvPicPr>
          <p:cNvPr id="195" name="Google Shape;195;p38"/>
          <p:cNvPicPr preferRelativeResize="0"/>
          <p:nvPr/>
        </p:nvPicPr>
        <p:blipFill>
          <a:blip r:embed="rId7">
            <a:alphaModFix/>
          </a:blip>
          <a:stretch>
            <a:fillRect/>
          </a:stretch>
        </p:blipFill>
        <p:spPr>
          <a:xfrm>
            <a:off x="3476600" y="1279550"/>
            <a:ext cx="2743223" cy="2048175"/>
          </a:xfrm>
          <a:prstGeom prst="rect">
            <a:avLst/>
          </a:prstGeom>
          <a:noFill/>
          <a:ln>
            <a:noFill/>
          </a:ln>
        </p:spPr>
      </p:pic>
      <p:pic>
        <p:nvPicPr>
          <p:cNvPr id="196" name="Google Shape;196;p38"/>
          <p:cNvPicPr preferRelativeResize="0"/>
          <p:nvPr/>
        </p:nvPicPr>
        <p:blipFill>
          <a:blip r:embed="rId8">
            <a:alphaModFix/>
          </a:blip>
          <a:stretch>
            <a:fillRect/>
          </a:stretch>
        </p:blipFill>
        <p:spPr>
          <a:xfrm>
            <a:off x="6219825" y="1261464"/>
            <a:ext cx="2951225" cy="2209511"/>
          </a:xfrm>
          <a:prstGeom prst="rect">
            <a:avLst/>
          </a:prstGeom>
          <a:noFill/>
          <a:ln>
            <a:noFill/>
          </a:ln>
        </p:spPr>
      </p:pic>
    </p:spTree>
    <p:extLst>
      <p:ext uri="{BB962C8B-B14F-4D97-AF65-F5344CB8AC3E}">
        <p14:creationId xmlns:p14="http://schemas.microsoft.com/office/powerpoint/2010/main" val="2487429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9"/>
          <p:cNvSpPr txBox="1"/>
          <p:nvPr/>
        </p:nvSpPr>
        <p:spPr>
          <a:xfrm>
            <a:off x="307875" y="230400"/>
            <a:ext cx="5898600" cy="825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700"/>
              </a:spcBef>
              <a:spcAft>
                <a:spcPts val="0"/>
              </a:spcAft>
              <a:buClr>
                <a:srgbClr val="000000"/>
              </a:buClr>
              <a:buSzPts val="4500"/>
              <a:buFont typeface="Arial"/>
              <a:buNone/>
            </a:pPr>
            <a:r>
              <a:rPr lang="en" sz="4500" b="1" i="0" u="none" strike="noStrike" cap="none">
                <a:solidFill>
                  <a:srgbClr val="4B2E83"/>
                </a:solidFill>
                <a:latin typeface="Encode Sans Condensed"/>
                <a:ea typeface="Encode Sans Condensed"/>
                <a:cs typeface="Encode Sans Condensed"/>
                <a:sym typeface="Encode Sans Condensed"/>
              </a:rPr>
              <a:t>UW Police Facts</a:t>
            </a:r>
            <a:endParaRPr sz="4500" b="1" i="0" u="none" strike="noStrike" cap="none">
              <a:solidFill>
                <a:srgbClr val="FF0000"/>
              </a:solidFill>
              <a:latin typeface="Encode Sans Condensed"/>
              <a:ea typeface="Encode Sans Condensed"/>
              <a:cs typeface="Encode Sans Condensed"/>
              <a:sym typeface="Encode Sans Condensed"/>
            </a:endParaRPr>
          </a:p>
          <a:p>
            <a:pPr marL="0" marR="0" lvl="0" indent="0" algn="l" rtl="0">
              <a:lnSpc>
                <a:spcPct val="100000"/>
              </a:lnSpc>
              <a:spcBef>
                <a:spcPts val="0"/>
              </a:spcBef>
              <a:spcAft>
                <a:spcPts val="0"/>
              </a:spcAft>
              <a:buClr>
                <a:srgbClr val="000000"/>
              </a:buClr>
              <a:buSzPts val="4500"/>
              <a:buFont typeface="Arial"/>
              <a:buNone/>
            </a:pPr>
            <a:endParaRPr sz="4500" b="0" i="0" u="none" strike="noStrike" cap="none">
              <a:solidFill>
                <a:srgbClr val="000000"/>
              </a:solidFill>
              <a:latin typeface="Encode Sans Condensed"/>
              <a:ea typeface="Encode Sans Condensed"/>
              <a:cs typeface="Encode Sans Condensed"/>
              <a:sym typeface="Encode Sans Condensed"/>
            </a:endParaRPr>
          </a:p>
        </p:txBody>
      </p:sp>
      <p:sp>
        <p:nvSpPr>
          <p:cNvPr id="202" name="Google Shape;202;p39"/>
          <p:cNvSpPr txBox="1"/>
          <p:nvPr/>
        </p:nvSpPr>
        <p:spPr>
          <a:xfrm>
            <a:off x="307875" y="1396777"/>
            <a:ext cx="8157300" cy="36564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4B2E83"/>
              </a:buClr>
              <a:buSzPts val="1600"/>
              <a:buFont typeface="Arial"/>
              <a:buChar char="●"/>
            </a:pPr>
            <a:r>
              <a:rPr lang="en" sz="1600" b="0" i="0" u="none" strike="noStrike" cap="none" dirty="0">
                <a:solidFill>
                  <a:srgbClr val="33006F"/>
                </a:solidFill>
                <a:latin typeface="Calibri"/>
                <a:ea typeface="Calibri"/>
                <a:cs typeface="Calibri"/>
                <a:sym typeface="Calibri"/>
              </a:rPr>
              <a:t>Full service police department independent from Seattle PD</a:t>
            </a:r>
            <a:endParaRPr sz="1600" b="0" i="0" u="none" strike="noStrike" cap="none" dirty="0">
              <a:solidFill>
                <a:srgbClr val="33006F"/>
              </a:solidFill>
              <a:latin typeface="Calibri"/>
              <a:ea typeface="Calibri"/>
              <a:cs typeface="Calibri"/>
              <a:sym typeface="Calibri"/>
            </a:endParaRPr>
          </a:p>
          <a:p>
            <a:pPr marL="457200" marR="0" lvl="0" indent="-330200" algn="l" rtl="0">
              <a:lnSpc>
                <a:spcPct val="115000"/>
              </a:lnSpc>
              <a:spcBef>
                <a:spcPts val="0"/>
              </a:spcBef>
              <a:spcAft>
                <a:spcPts val="0"/>
              </a:spcAft>
              <a:buClr>
                <a:srgbClr val="4B2E83"/>
              </a:buClr>
              <a:buSzPts val="1600"/>
              <a:buFont typeface="Arial"/>
              <a:buChar char="●"/>
            </a:pPr>
            <a:r>
              <a:rPr lang="en" sz="1600" b="0" i="0" u="none" strike="noStrike" cap="none" dirty="0">
                <a:solidFill>
                  <a:srgbClr val="33006F"/>
                </a:solidFill>
                <a:latin typeface="Calibri"/>
                <a:ea typeface="Calibri"/>
                <a:cs typeface="Calibri"/>
                <a:sym typeface="Calibri"/>
              </a:rPr>
              <a:t>Open 24/7, 365 days a year</a:t>
            </a:r>
            <a:endParaRPr sz="1600" b="0" i="0" u="none" strike="noStrike" cap="none" dirty="0">
              <a:solidFill>
                <a:srgbClr val="33006F"/>
              </a:solidFill>
              <a:latin typeface="Calibri"/>
              <a:ea typeface="Calibri"/>
              <a:cs typeface="Calibri"/>
              <a:sym typeface="Calibri"/>
            </a:endParaRPr>
          </a:p>
          <a:p>
            <a:pPr marL="457200" marR="0" lvl="0" indent="-330200" algn="l" rtl="0">
              <a:lnSpc>
                <a:spcPct val="115000"/>
              </a:lnSpc>
              <a:spcBef>
                <a:spcPts val="0"/>
              </a:spcBef>
              <a:spcAft>
                <a:spcPts val="0"/>
              </a:spcAft>
              <a:buClr>
                <a:srgbClr val="4B2E83"/>
              </a:buClr>
              <a:buSzPts val="1600"/>
              <a:buFont typeface="Arial"/>
              <a:buChar char="●"/>
            </a:pPr>
            <a:r>
              <a:rPr lang="en" sz="1600" b="0" i="0" u="none" strike="noStrike" cap="none" dirty="0">
                <a:solidFill>
                  <a:srgbClr val="33006F"/>
                </a:solidFill>
                <a:latin typeface="Calibri"/>
                <a:ea typeface="Calibri"/>
                <a:cs typeface="Calibri"/>
                <a:sym typeface="Calibri"/>
              </a:rPr>
              <a:t>100% of Officers have attended the 40 hours Crisis Intervention Training (State only requires 8 hours)</a:t>
            </a:r>
            <a:endParaRPr sz="1600" b="0" i="0" u="none" strike="noStrike" cap="none" dirty="0">
              <a:solidFill>
                <a:srgbClr val="33006F"/>
              </a:solidFill>
              <a:latin typeface="Calibri"/>
              <a:ea typeface="Calibri"/>
              <a:cs typeface="Calibri"/>
              <a:sym typeface="Calibri"/>
            </a:endParaRPr>
          </a:p>
          <a:p>
            <a:pPr marL="457200" marR="0" lvl="0" indent="-330200" algn="l" rtl="0">
              <a:lnSpc>
                <a:spcPct val="115000"/>
              </a:lnSpc>
              <a:spcBef>
                <a:spcPts val="0"/>
              </a:spcBef>
              <a:spcAft>
                <a:spcPts val="0"/>
              </a:spcAft>
              <a:buClr>
                <a:srgbClr val="4B2E83"/>
              </a:buClr>
              <a:buSzPts val="1600"/>
              <a:buFont typeface="Arial"/>
              <a:buChar char="●"/>
            </a:pPr>
            <a:r>
              <a:rPr lang="en" sz="1600" b="0" i="0" u="none" strike="noStrike" cap="none" dirty="0">
                <a:solidFill>
                  <a:srgbClr val="33006F"/>
                </a:solidFill>
                <a:latin typeface="Calibri"/>
                <a:ea typeface="Calibri"/>
                <a:cs typeface="Calibri"/>
                <a:sym typeface="Calibri"/>
              </a:rPr>
              <a:t>All Officers are equipped with Tasers and less lethal force options</a:t>
            </a:r>
            <a:endParaRPr sz="1600" b="0" i="0" u="none" strike="noStrike" cap="none" dirty="0">
              <a:solidFill>
                <a:srgbClr val="33006F"/>
              </a:solidFill>
              <a:latin typeface="Calibri"/>
              <a:ea typeface="Calibri"/>
              <a:cs typeface="Calibri"/>
              <a:sym typeface="Calibri"/>
            </a:endParaRPr>
          </a:p>
          <a:p>
            <a:pPr marL="457200" marR="0" lvl="0" indent="-330200" algn="l" rtl="0">
              <a:lnSpc>
                <a:spcPct val="115000"/>
              </a:lnSpc>
              <a:spcBef>
                <a:spcPts val="0"/>
              </a:spcBef>
              <a:spcAft>
                <a:spcPts val="0"/>
              </a:spcAft>
              <a:buClr>
                <a:srgbClr val="4B2E83"/>
              </a:buClr>
              <a:buSzPts val="1600"/>
              <a:buFont typeface="Arial"/>
              <a:buChar char="●"/>
            </a:pPr>
            <a:r>
              <a:rPr lang="en" sz="1600" b="0" i="0" u="none" strike="noStrike" cap="none" dirty="0">
                <a:solidFill>
                  <a:srgbClr val="33006F"/>
                </a:solidFill>
                <a:latin typeface="Calibri"/>
                <a:ea typeface="Calibri"/>
                <a:cs typeface="Calibri"/>
                <a:sym typeface="Calibri"/>
              </a:rPr>
              <a:t>All marked patrol vehicles are equipped with recording devices</a:t>
            </a:r>
            <a:endParaRPr sz="1600" b="0" i="0" u="none" strike="noStrike" cap="none" dirty="0">
              <a:solidFill>
                <a:srgbClr val="33006F"/>
              </a:solidFill>
              <a:latin typeface="Calibri"/>
              <a:ea typeface="Calibri"/>
              <a:cs typeface="Calibri"/>
              <a:sym typeface="Calibri"/>
            </a:endParaRPr>
          </a:p>
          <a:p>
            <a:pPr marL="457200" marR="0" lvl="0" indent="-330200" algn="l" rtl="0">
              <a:lnSpc>
                <a:spcPct val="115000"/>
              </a:lnSpc>
              <a:spcBef>
                <a:spcPts val="0"/>
              </a:spcBef>
              <a:spcAft>
                <a:spcPts val="0"/>
              </a:spcAft>
              <a:buClr>
                <a:srgbClr val="4B2E83"/>
              </a:buClr>
              <a:buSzPts val="1600"/>
              <a:buFont typeface="Arial"/>
              <a:buChar char="●"/>
            </a:pPr>
            <a:r>
              <a:rPr lang="en" sz="1600" b="0" i="0" u="none" strike="noStrike" cap="none" dirty="0">
                <a:solidFill>
                  <a:srgbClr val="33006F"/>
                </a:solidFill>
                <a:latin typeface="Calibri"/>
                <a:ea typeface="Calibri"/>
                <a:cs typeface="Calibri"/>
                <a:sym typeface="Calibri"/>
              </a:rPr>
              <a:t>Two K-9 units are all Bomb/</a:t>
            </a:r>
            <a:r>
              <a:rPr lang="en" sz="1600" b="0" i="0" u="none" strike="noStrike" cap="none">
                <a:solidFill>
                  <a:srgbClr val="33006F"/>
                </a:solidFill>
                <a:latin typeface="Calibri"/>
                <a:ea typeface="Calibri"/>
                <a:cs typeface="Calibri"/>
                <a:sym typeface="Calibri"/>
              </a:rPr>
              <a:t>Explosive detection</a:t>
            </a:r>
            <a:endParaRPr sz="1600" b="0" i="0" u="none" strike="noStrike" cap="none" dirty="0">
              <a:solidFill>
                <a:srgbClr val="33006F"/>
              </a:solidFill>
              <a:latin typeface="Calibri"/>
              <a:ea typeface="Calibri"/>
              <a:cs typeface="Calibri"/>
              <a:sym typeface="Calibri"/>
            </a:endParaRPr>
          </a:p>
          <a:p>
            <a:pPr marL="457200" marR="0" lvl="0" indent="-330200" algn="l" rtl="0">
              <a:lnSpc>
                <a:spcPct val="115000"/>
              </a:lnSpc>
              <a:spcBef>
                <a:spcPts val="0"/>
              </a:spcBef>
              <a:spcAft>
                <a:spcPts val="0"/>
              </a:spcAft>
              <a:buClr>
                <a:srgbClr val="4B2E83"/>
              </a:buClr>
              <a:buSzPts val="1600"/>
              <a:buFont typeface="Arial"/>
              <a:buChar char="●"/>
            </a:pPr>
            <a:r>
              <a:rPr lang="en" sz="1600" dirty="0">
                <a:solidFill>
                  <a:srgbClr val="33006F"/>
                </a:solidFill>
                <a:latin typeface="Calibri"/>
                <a:ea typeface="Calibri"/>
                <a:cs typeface="Calibri"/>
                <a:sym typeface="Calibri"/>
              </a:rPr>
              <a:t>UWPD is both state and nationally </a:t>
            </a:r>
            <a:r>
              <a:rPr lang="en" sz="1600" b="0" i="0" u="none" strike="noStrike" cap="none" dirty="0">
                <a:solidFill>
                  <a:srgbClr val="33006F"/>
                </a:solidFill>
                <a:latin typeface="Calibri"/>
                <a:ea typeface="Calibri"/>
                <a:cs typeface="Calibri"/>
                <a:sym typeface="Calibri"/>
              </a:rPr>
              <a:t>accredited law enforcement agency</a:t>
            </a:r>
            <a:endParaRPr lang="en-US" sz="1600" b="0" i="0" u="none" strike="noStrike" cap="none" dirty="0">
              <a:solidFill>
                <a:srgbClr val="33006F"/>
              </a:solidFill>
              <a:latin typeface="Calibri"/>
              <a:ea typeface="Calibri"/>
              <a:cs typeface="Calibri"/>
              <a:sym typeface="Calibri"/>
            </a:endParaRPr>
          </a:p>
          <a:p>
            <a:pPr marL="914400" marR="0" lvl="1" indent="-330200" algn="l" rtl="0">
              <a:lnSpc>
                <a:spcPct val="115000"/>
              </a:lnSpc>
              <a:spcBef>
                <a:spcPts val="0"/>
              </a:spcBef>
              <a:spcAft>
                <a:spcPts val="0"/>
              </a:spcAft>
              <a:buClr>
                <a:srgbClr val="4B2E83"/>
              </a:buClr>
              <a:buSzPts val="1600"/>
              <a:buFont typeface="Arial"/>
              <a:buChar char="○"/>
            </a:pPr>
            <a:r>
              <a:rPr lang="en-US" sz="1600" b="0" i="0" u="none" strike="noStrike" cap="none" dirty="0">
                <a:solidFill>
                  <a:srgbClr val="33006F"/>
                </a:solidFill>
                <a:latin typeface="Calibri"/>
                <a:ea typeface="Calibri"/>
                <a:cs typeface="Calibri"/>
                <a:sym typeface="Calibri"/>
              </a:rPr>
              <a:t>WASPC (State)</a:t>
            </a:r>
          </a:p>
          <a:p>
            <a:pPr marL="914400" marR="0" lvl="1" indent="-330200" algn="l" rtl="0">
              <a:lnSpc>
                <a:spcPct val="115000"/>
              </a:lnSpc>
              <a:spcBef>
                <a:spcPts val="0"/>
              </a:spcBef>
              <a:spcAft>
                <a:spcPts val="0"/>
              </a:spcAft>
              <a:buClr>
                <a:srgbClr val="4B2E83"/>
              </a:buClr>
              <a:buSzPts val="1600"/>
              <a:buFont typeface="Arial"/>
              <a:buChar char="○"/>
            </a:pPr>
            <a:r>
              <a:rPr lang="en" sz="1600" b="0" i="0" u="none" strike="noStrike" cap="none" dirty="0">
                <a:solidFill>
                  <a:srgbClr val="33006F"/>
                </a:solidFill>
                <a:latin typeface="Calibri"/>
                <a:ea typeface="Calibri"/>
                <a:cs typeface="Calibri"/>
                <a:sym typeface="Calibri"/>
              </a:rPr>
              <a:t>CALEA (National)</a:t>
            </a:r>
            <a:endParaRPr sz="1600" b="0" i="0" u="none" strike="noStrike" cap="none" dirty="0">
              <a:solidFill>
                <a:srgbClr val="33006F"/>
              </a:solidFill>
              <a:latin typeface="Calibri"/>
              <a:ea typeface="Calibri"/>
              <a:cs typeface="Calibri"/>
              <a:sym typeface="Calibri"/>
            </a:endParaRPr>
          </a:p>
          <a:p>
            <a:pPr marL="584200" marR="0" lvl="1" algn="l" rtl="0">
              <a:lnSpc>
                <a:spcPct val="115000"/>
              </a:lnSpc>
              <a:spcBef>
                <a:spcPts val="0"/>
              </a:spcBef>
              <a:spcAft>
                <a:spcPts val="0"/>
              </a:spcAft>
              <a:buClr>
                <a:srgbClr val="4B2E83"/>
              </a:buClr>
              <a:buSzPts val="1600"/>
            </a:pPr>
            <a:endParaRPr sz="1600" b="0" i="0" u="none" strike="noStrike" cap="none" dirty="0">
              <a:solidFill>
                <a:srgbClr val="33006F"/>
              </a:solidFill>
              <a:latin typeface="Calibri"/>
              <a:ea typeface="Calibri"/>
              <a:cs typeface="Calibri"/>
              <a:sym typeface="Calibri"/>
            </a:endParaRPr>
          </a:p>
          <a:p>
            <a:pPr marL="457200" marR="0" lvl="0" indent="0" algn="l" rtl="0">
              <a:lnSpc>
                <a:spcPct val="115000"/>
              </a:lnSpc>
              <a:spcBef>
                <a:spcPts val="600"/>
              </a:spcBef>
              <a:spcAft>
                <a:spcPts val="0"/>
              </a:spcAft>
              <a:buClr>
                <a:srgbClr val="000000"/>
              </a:buClr>
              <a:buSzPts val="1400"/>
              <a:buFont typeface="Arial"/>
              <a:buNone/>
            </a:pPr>
            <a:endParaRPr sz="1400" b="1" i="0" u="none" strike="noStrike" cap="none" dirty="0">
              <a:solidFill>
                <a:srgbClr val="4B2E8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03" name="Google Shape;203;p39"/>
          <p:cNvPicPr preferRelativeResize="0"/>
          <p:nvPr/>
        </p:nvPicPr>
        <p:blipFill rotWithShape="1">
          <a:blip r:embed="rId3">
            <a:alphaModFix/>
          </a:blip>
          <a:srcRect/>
          <a:stretch/>
        </p:blipFill>
        <p:spPr>
          <a:xfrm>
            <a:off x="7918275" y="72075"/>
            <a:ext cx="1225725" cy="1324700"/>
          </a:xfrm>
          <a:prstGeom prst="rect">
            <a:avLst/>
          </a:prstGeom>
          <a:noFill/>
          <a:ln>
            <a:noFill/>
          </a:ln>
        </p:spPr>
      </p:pic>
    </p:spTree>
    <p:extLst>
      <p:ext uri="{BB962C8B-B14F-4D97-AF65-F5344CB8AC3E}">
        <p14:creationId xmlns:p14="http://schemas.microsoft.com/office/powerpoint/2010/main" val="351868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p:txBody>
          <a:bodyPr lIns="91440" tIns="45720" rIns="91440" bIns="45720" anchor="b"/>
          <a:lstStyle/>
          <a:p>
            <a:r>
              <a:rPr lang="en-US" sz="2400" dirty="0">
                <a:latin typeface="Encode Sans Normal Black"/>
              </a:rPr>
              <a:t>College of the Environment Dean's Welcome</a:t>
            </a:r>
            <a:endParaRPr lang="en-US" dirty="0"/>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lIns="91440" tIns="45720" rIns="91440" bIns="45720" anchor="t">
            <a:noAutofit/>
          </a:bodyPr>
          <a:lstStyle/>
          <a:p>
            <a:r>
              <a:rPr lang="en-US" dirty="0">
                <a:latin typeface="Uni Sans Regular"/>
              </a:rPr>
              <a:t>Julia Parrish</a:t>
            </a:r>
          </a:p>
          <a:p>
            <a:r>
              <a:rPr lang="en-US" dirty="0">
                <a:latin typeface="Uni Sans Regular"/>
              </a:rPr>
              <a:t>Associate Dean, Academic Affairs</a:t>
            </a:r>
            <a:endParaRPr lang="en-US" dirty="0"/>
          </a:p>
        </p:txBody>
      </p:sp>
    </p:spTree>
    <p:extLst>
      <p:ext uri="{BB962C8B-B14F-4D97-AF65-F5344CB8AC3E}">
        <p14:creationId xmlns:p14="http://schemas.microsoft.com/office/powerpoint/2010/main" val="1148017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0"/>
          <p:cNvSpPr txBox="1"/>
          <p:nvPr/>
        </p:nvSpPr>
        <p:spPr>
          <a:xfrm>
            <a:off x="307875" y="230400"/>
            <a:ext cx="5898600" cy="825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700"/>
              </a:spcBef>
              <a:spcAft>
                <a:spcPts val="0"/>
              </a:spcAft>
              <a:buClr>
                <a:srgbClr val="000000"/>
              </a:buClr>
              <a:buSzPts val="4500"/>
              <a:buFont typeface="Arial"/>
              <a:buNone/>
            </a:pPr>
            <a:r>
              <a:rPr lang="en" sz="4500" b="1" i="0" u="none" strike="noStrike" cap="none">
                <a:solidFill>
                  <a:srgbClr val="4B2E83"/>
                </a:solidFill>
                <a:latin typeface="Encode Sans Condensed"/>
                <a:ea typeface="Encode Sans Condensed"/>
                <a:cs typeface="Encode Sans Condensed"/>
                <a:sym typeface="Encode Sans Condensed"/>
              </a:rPr>
              <a:t>Crime on Campus</a:t>
            </a:r>
            <a:endParaRPr sz="4500" b="1" i="0" u="none" strike="noStrike" cap="none">
              <a:solidFill>
                <a:srgbClr val="FF0000"/>
              </a:solidFill>
              <a:latin typeface="Encode Sans Condensed"/>
              <a:ea typeface="Encode Sans Condensed"/>
              <a:cs typeface="Encode Sans Condensed"/>
              <a:sym typeface="Encode Sans Condensed"/>
            </a:endParaRPr>
          </a:p>
          <a:p>
            <a:pPr marL="0" marR="0" lvl="0" indent="0" algn="l" rtl="0">
              <a:lnSpc>
                <a:spcPct val="100000"/>
              </a:lnSpc>
              <a:spcBef>
                <a:spcPts val="0"/>
              </a:spcBef>
              <a:spcAft>
                <a:spcPts val="0"/>
              </a:spcAft>
              <a:buClr>
                <a:srgbClr val="000000"/>
              </a:buClr>
              <a:buSzPts val="4500"/>
              <a:buFont typeface="Arial"/>
              <a:buNone/>
            </a:pPr>
            <a:endParaRPr sz="4500" b="0" i="0" u="none" strike="noStrike" cap="none">
              <a:solidFill>
                <a:srgbClr val="000000"/>
              </a:solidFill>
              <a:latin typeface="Encode Sans Condensed"/>
              <a:ea typeface="Encode Sans Condensed"/>
              <a:cs typeface="Encode Sans Condensed"/>
              <a:sym typeface="Encode Sans Condensed"/>
            </a:endParaRPr>
          </a:p>
        </p:txBody>
      </p:sp>
      <p:sp>
        <p:nvSpPr>
          <p:cNvPr id="209" name="Google Shape;209;p40"/>
          <p:cNvSpPr txBox="1"/>
          <p:nvPr/>
        </p:nvSpPr>
        <p:spPr>
          <a:xfrm>
            <a:off x="493350" y="1204163"/>
            <a:ext cx="8157300" cy="3457892"/>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rgbClr val="000000"/>
              </a:buClr>
              <a:buSzPts val="1400"/>
              <a:buFont typeface="Arial"/>
              <a:buNone/>
            </a:pPr>
            <a:r>
              <a:rPr lang="en" sz="1400" b="1" i="0" u="none" strike="noStrike" cap="none" dirty="0">
                <a:solidFill>
                  <a:srgbClr val="4B2E83"/>
                </a:solidFill>
                <a:latin typeface="Arial"/>
                <a:ea typeface="Arial"/>
                <a:cs typeface="Arial"/>
                <a:sym typeface="Arial"/>
              </a:rPr>
              <a:t>2022 Crime Statistics</a:t>
            </a:r>
            <a:endParaRPr sz="1400" b="1" i="0" u="none" strike="noStrike" cap="none" dirty="0">
              <a:solidFill>
                <a:srgbClr val="4B2E83"/>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400"/>
              <a:buFont typeface="Arial"/>
              <a:buNone/>
            </a:pPr>
            <a:r>
              <a:rPr lang="en" sz="1400" b="1" i="0" u="none" strike="noStrike" cap="none" dirty="0">
                <a:solidFill>
                  <a:srgbClr val="4B2E83"/>
                </a:solidFill>
                <a:latin typeface="Arial"/>
                <a:ea typeface="Arial"/>
                <a:cs typeface="Arial"/>
                <a:sym typeface="Arial"/>
              </a:rPr>
              <a:t>Property Crime</a:t>
            </a:r>
            <a:endParaRPr sz="1400" b="1" i="0" u="none" strike="noStrike" cap="none" dirty="0">
              <a:solidFill>
                <a:srgbClr val="4B2E83"/>
              </a:solidFill>
              <a:latin typeface="Arial"/>
              <a:ea typeface="Arial"/>
              <a:cs typeface="Arial"/>
              <a:sym typeface="Arial"/>
            </a:endParaRPr>
          </a:p>
          <a:p>
            <a:pPr marL="0" marR="0" lvl="0" indent="457200" algn="l" rtl="0">
              <a:lnSpc>
                <a:spcPct val="115000"/>
              </a:lnSpc>
              <a:spcBef>
                <a:spcPts val="500"/>
              </a:spcBef>
              <a:spcAft>
                <a:spcPts val="0"/>
              </a:spcAft>
              <a:buClr>
                <a:srgbClr val="000000"/>
              </a:buClr>
              <a:buSzPts val="1400"/>
              <a:buFont typeface="Arial"/>
              <a:buNone/>
            </a:pPr>
            <a:r>
              <a:rPr lang="en" sz="1400" b="1" i="0" u="none" strike="noStrike" cap="none" dirty="0">
                <a:solidFill>
                  <a:srgbClr val="4B2E83"/>
                </a:solidFill>
                <a:latin typeface="Arial"/>
                <a:ea typeface="Arial"/>
                <a:cs typeface="Arial"/>
                <a:sym typeface="Arial"/>
              </a:rPr>
              <a:t>Arson – </a:t>
            </a:r>
            <a:r>
              <a:rPr lang="en" sz="1400" b="1" i="1" u="none" strike="noStrike" cap="none" dirty="0">
                <a:solidFill>
                  <a:srgbClr val="4B2E83"/>
                </a:solidFill>
                <a:latin typeface="Arial"/>
                <a:ea typeface="Arial"/>
                <a:cs typeface="Arial"/>
                <a:sym typeface="Arial"/>
              </a:rPr>
              <a:t>5</a:t>
            </a:r>
            <a:endParaRPr sz="1400" b="1" i="1" u="none" strike="noStrike" cap="none" dirty="0">
              <a:solidFill>
                <a:srgbClr val="4B2E83"/>
              </a:solidFill>
              <a:latin typeface="Arial"/>
              <a:ea typeface="Arial"/>
              <a:cs typeface="Arial"/>
              <a:sym typeface="Arial"/>
            </a:endParaRPr>
          </a:p>
          <a:p>
            <a:pPr marL="0" marR="0" lvl="0" indent="457200" algn="l" rtl="0">
              <a:lnSpc>
                <a:spcPct val="115000"/>
              </a:lnSpc>
              <a:spcBef>
                <a:spcPts val="500"/>
              </a:spcBef>
              <a:spcAft>
                <a:spcPts val="0"/>
              </a:spcAft>
              <a:buClr>
                <a:srgbClr val="000000"/>
              </a:buClr>
              <a:buSzPts val="1400"/>
              <a:buFont typeface="Arial"/>
              <a:buNone/>
            </a:pPr>
            <a:r>
              <a:rPr lang="en" sz="1400" b="1" i="0" u="none" strike="noStrike" cap="none" dirty="0">
                <a:solidFill>
                  <a:srgbClr val="4B2E83"/>
                </a:solidFill>
                <a:latin typeface="Arial"/>
                <a:ea typeface="Arial"/>
                <a:cs typeface="Arial"/>
                <a:sym typeface="Arial"/>
              </a:rPr>
              <a:t>Motor Vehicle Theft – </a:t>
            </a:r>
            <a:r>
              <a:rPr lang="en" sz="1400" b="1" i="1" u="none" strike="noStrike" cap="none" dirty="0">
                <a:solidFill>
                  <a:srgbClr val="4B2E83"/>
                </a:solidFill>
                <a:latin typeface="Arial"/>
                <a:ea typeface="Arial"/>
                <a:cs typeface="Arial"/>
                <a:sym typeface="Arial"/>
              </a:rPr>
              <a:t>86</a:t>
            </a:r>
            <a:endParaRPr sz="1400" b="1" i="1" u="none" strike="noStrike" cap="none" dirty="0">
              <a:solidFill>
                <a:srgbClr val="4B2E83"/>
              </a:solidFill>
              <a:latin typeface="Arial"/>
              <a:ea typeface="Arial"/>
              <a:cs typeface="Arial"/>
              <a:sym typeface="Arial"/>
            </a:endParaRPr>
          </a:p>
          <a:p>
            <a:pPr marL="0" marR="0" lvl="0" indent="457200" algn="l" rtl="0">
              <a:lnSpc>
                <a:spcPct val="115000"/>
              </a:lnSpc>
              <a:spcBef>
                <a:spcPts val="500"/>
              </a:spcBef>
              <a:spcAft>
                <a:spcPts val="0"/>
              </a:spcAft>
              <a:buClr>
                <a:srgbClr val="000000"/>
              </a:buClr>
              <a:buSzPts val="1400"/>
              <a:buFont typeface="Arial"/>
              <a:buNone/>
            </a:pPr>
            <a:r>
              <a:rPr lang="en" sz="1400" b="1" i="0" u="none" strike="noStrike" cap="none" dirty="0">
                <a:solidFill>
                  <a:srgbClr val="4B2E83"/>
                </a:solidFill>
                <a:latin typeface="Arial"/>
                <a:ea typeface="Arial"/>
                <a:cs typeface="Arial"/>
                <a:sym typeface="Arial"/>
              </a:rPr>
              <a:t>Burglary – </a:t>
            </a:r>
            <a:r>
              <a:rPr lang="en" b="1" i="1" dirty="0">
                <a:solidFill>
                  <a:srgbClr val="4B2E83"/>
                </a:solidFill>
              </a:rPr>
              <a:t>65</a:t>
            </a:r>
          </a:p>
          <a:p>
            <a:pPr marL="0" marR="0" lvl="0" indent="457200" algn="l" rtl="0">
              <a:lnSpc>
                <a:spcPct val="115000"/>
              </a:lnSpc>
              <a:spcBef>
                <a:spcPts val="500"/>
              </a:spcBef>
              <a:spcAft>
                <a:spcPts val="0"/>
              </a:spcAft>
              <a:buClr>
                <a:srgbClr val="000000"/>
              </a:buClr>
              <a:buSzPts val="1400"/>
              <a:buFont typeface="Arial"/>
              <a:buNone/>
            </a:pPr>
            <a:r>
              <a:rPr lang="en" b="1" dirty="0">
                <a:solidFill>
                  <a:srgbClr val="4B2E83"/>
                </a:solidFill>
              </a:rPr>
              <a:t>Theft - </a:t>
            </a:r>
            <a:r>
              <a:rPr lang="en" b="1" i="1" dirty="0">
                <a:solidFill>
                  <a:srgbClr val="4B2E83"/>
                </a:solidFill>
              </a:rPr>
              <a:t>536</a:t>
            </a:r>
            <a:endParaRPr sz="1400" b="1" i="1" u="none" strike="noStrike" cap="none" dirty="0">
              <a:solidFill>
                <a:srgbClr val="4B2E83"/>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400"/>
              <a:buFont typeface="Arial"/>
              <a:buNone/>
            </a:pPr>
            <a:r>
              <a:rPr lang="en" sz="1400" b="1" i="0" u="none" strike="noStrike" cap="none" dirty="0">
                <a:solidFill>
                  <a:srgbClr val="4B2E83"/>
                </a:solidFill>
                <a:latin typeface="Arial"/>
                <a:ea typeface="Arial"/>
                <a:cs typeface="Arial"/>
                <a:sym typeface="Arial"/>
              </a:rPr>
              <a:t>Person Crime</a:t>
            </a:r>
          </a:p>
          <a:p>
            <a:pPr marL="0" marR="0" lvl="0" indent="0" algn="l" rtl="0">
              <a:lnSpc>
                <a:spcPct val="115000"/>
              </a:lnSpc>
              <a:spcBef>
                <a:spcPts val="600"/>
              </a:spcBef>
              <a:spcAft>
                <a:spcPts val="0"/>
              </a:spcAft>
              <a:buClr>
                <a:srgbClr val="000000"/>
              </a:buClr>
              <a:buSzPts val="1400"/>
              <a:buFont typeface="Arial"/>
              <a:buNone/>
            </a:pPr>
            <a:r>
              <a:rPr lang="en" sz="1400" b="1" i="0" u="none" strike="noStrike" cap="none" dirty="0">
                <a:solidFill>
                  <a:srgbClr val="4B2E83"/>
                </a:solidFill>
                <a:latin typeface="Arial"/>
                <a:ea typeface="Arial"/>
                <a:cs typeface="Arial"/>
                <a:sym typeface="Arial"/>
              </a:rPr>
              <a:t>           Sexual Assault – </a:t>
            </a:r>
            <a:r>
              <a:rPr lang="en" sz="1400" b="1" i="1" u="none" strike="noStrike" cap="none" dirty="0">
                <a:solidFill>
                  <a:srgbClr val="4B2E83"/>
                </a:solidFill>
                <a:latin typeface="Arial"/>
                <a:ea typeface="Arial"/>
                <a:cs typeface="Arial"/>
                <a:sym typeface="Arial"/>
              </a:rPr>
              <a:t>6</a:t>
            </a:r>
          </a:p>
          <a:p>
            <a:pPr marL="0" marR="0" lvl="0" indent="0" algn="l" rtl="0">
              <a:lnSpc>
                <a:spcPct val="115000"/>
              </a:lnSpc>
              <a:spcBef>
                <a:spcPts val="600"/>
              </a:spcBef>
              <a:spcAft>
                <a:spcPts val="0"/>
              </a:spcAft>
              <a:buClr>
                <a:srgbClr val="000000"/>
              </a:buClr>
              <a:buSzPts val="1400"/>
              <a:buFont typeface="Arial"/>
              <a:buNone/>
            </a:pPr>
            <a:r>
              <a:rPr lang="en" b="1" dirty="0">
                <a:solidFill>
                  <a:srgbClr val="4B2E83"/>
                </a:solidFill>
              </a:rPr>
              <a:t>           Agg. Assault – </a:t>
            </a:r>
            <a:r>
              <a:rPr lang="en" b="1" i="1" dirty="0">
                <a:solidFill>
                  <a:srgbClr val="4B2E83"/>
                </a:solidFill>
              </a:rPr>
              <a:t>6</a:t>
            </a:r>
          </a:p>
          <a:p>
            <a:pPr marL="0" marR="0" lvl="0" indent="0" algn="l" rtl="0">
              <a:lnSpc>
                <a:spcPct val="115000"/>
              </a:lnSpc>
              <a:spcBef>
                <a:spcPts val="600"/>
              </a:spcBef>
              <a:spcAft>
                <a:spcPts val="0"/>
              </a:spcAft>
              <a:buClr>
                <a:srgbClr val="000000"/>
              </a:buClr>
              <a:buSzPts val="1400"/>
              <a:buFont typeface="Arial"/>
              <a:buNone/>
            </a:pPr>
            <a:r>
              <a:rPr lang="en" sz="1400" b="1" i="0" u="none" strike="noStrike" cap="none" dirty="0">
                <a:solidFill>
                  <a:srgbClr val="4B2E83"/>
                </a:solidFill>
                <a:latin typeface="Arial"/>
                <a:ea typeface="Arial"/>
                <a:cs typeface="Arial"/>
                <a:sym typeface="Arial"/>
              </a:rPr>
              <a:t>           Robbery - </a:t>
            </a:r>
            <a:r>
              <a:rPr lang="en" sz="1400" b="1" i="1" u="none" strike="noStrike" cap="none" dirty="0">
                <a:solidFill>
                  <a:srgbClr val="4B2E83"/>
                </a:solidFill>
                <a:latin typeface="Arial"/>
                <a:ea typeface="Arial"/>
                <a:cs typeface="Arial"/>
                <a:sym typeface="Arial"/>
              </a:rPr>
              <a:t>2 </a:t>
            </a:r>
          </a:p>
          <a:p>
            <a:pPr marL="0" marR="0" lvl="0" indent="0" algn="l" rtl="0">
              <a:lnSpc>
                <a:spcPct val="115000"/>
              </a:lnSpc>
              <a:spcBef>
                <a:spcPts val="600"/>
              </a:spcBef>
              <a:spcAft>
                <a:spcPts val="0"/>
              </a:spcAft>
              <a:buClr>
                <a:srgbClr val="000000"/>
              </a:buClr>
              <a:buSzPts val="1400"/>
              <a:buFont typeface="Arial"/>
              <a:buNone/>
            </a:pPr>
            <a:endParaRPr sz="1400" b="1" i="0" u="none" strike="noStrike" cap="none" dirty="0">
              <a:solidFill>
                <a:srgbClr val="4B2E83"/>
              </a:solidFill>
              <a:latin typeface="Arial"/>
              <a:ea typeface="Arial"/>
              <a:cs typeface="Arial"/>
              <a:sym typeface="Arial"/>
            </a:endParaRPr>
          </a:p>
        </p:txBody>
      </p:sp>
      <p:pic>
        <p:nvPicPr>
          <p:cNvPr id="210" name="Google Shape;210;p40"/>
          <p:cNvPicPr preferRelativeResize="0"/>
          <p:nvPr/>
        </p:nvPicPr>
        <p:blipFill rotWithShape="1">
          <a:blip r:embed="rId3">
            <a:alphaModFix/>
          </a:blip>
          <a:srcRect/>
          <a:stretch/>
        </p:blipFill>
        <p:spPr>
          <a:xfrm>
            <a:off x="7918275" y="0"/>
            <a:ext cx="1225725" cy="1324700"/>
          </a:xfrm>
          <a:prstGeom prst="rect">
            <a:avLst/>
          </a:prstGeom>
          <a:noFill/>
          <a:ln>
            <a:noFill/>
          </a:ln>
        </p:spPr>
      </p:pic>
    </p:spTree>
    <p:extLst>
      <p:ext uri="{BB962C8B-B14F-4D97-AF65-F5344CB8AC3E}">
        <p14:creationId xmlns:p14="http://schemas.microsoft.com/office/powerpoint/2010/main" val="1758681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1"/>
          <p:cNvSpPr txBox="1">
            <a:spLocks noGrp="1"/>
          </p:cNvSpPr>
          <p:nvPr>
            <p:ph type="title"/>
          </p:nvPr>
        </p:nvSpPr>
        <p:spPr>
          <a:xfrm>
            <a:off x="311700" y="307550"/>
            <a:ext cx="3443400" cy="91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6000" b="1" i="0" u="none" strike="noStrike" cap="none">
                <a:solidFill>
                  <a:schemeClr val="lt1"/>
                </a:solidFill>
                <a:latin typeface="Encode Sans Condensed"/>
                <a:ea typeface="Encode Sans Condensed"/>
                <a:cs typeface="Encode Sans Condensed"/>
                <a:sym typeface="Encode Sans Condensed"/>
              </a:rPr>
              <a:t>Be Alert</a:t>
            </a:r>
            <a:endParaRPr sz="6000" b="1" i="0" u="none" strike="noStrike" cap="none">
              <a:solidFill>
                <a:schemeClr val="lt1"/>
              </a:solidFill>
              <a:latin typeface="Encode Sans Condensed"/>
              <a:ea typeface="Encode Sans Condensed"/>
              <a:cs typeface="Encode Sans Condensed"/>
              <a:sym typeface="Encode Sans Condensed"/>
            </a:endParaRPr>
          </a:p>
        </p:txBody>
      </p:sp>
      <p:pic>
        <p:nvPicPr>
          <p:cNvPr id="218" name="Google Shape;218;p41" descr="See the source image"/>
          <p:cNvPicPr preferRelativeResize="0"/>
          <p:nvPr/>
        </p:nvPicPr>
        <p:blipFill rotWithShape="1">
          <a:blip r:embed="rId3">
            <a:alphaModFix/>
          </a:blip>
          <a:srcRect/>
          <a:stretch/>
        </p:blipFill>
        <p:spPr>
          <a:xfrm>
            <a:off x="5686750" y="1288782"/>
            <a:ext cx="5668477" cy="3854725"/>
          </a:xfrm>
          <a:prstGeom prst="rect">
            <a:avLst/>
          </a:prstGeom>
          <a:noFill/>
          <a:ln>
            <a:noFill/>
          </a:ln>
        </p:spPr>
      </p:pic>
      <p:pic>
        <p:nvPicPr>
          <p:cNvPr id="219" name="Google Shape;219;p41" descr="See the source image"/>
          <p:cNvPicPr preferRelativeResize="0"/>
          <p:nvPr/>
        </p:nvPicPr>
        <p:blipFill rotWithShape="1">
          <a:blip r:embed="rId4">
            <a:alphaModFix/>
          </a:blip>
          <a:srcRect l="18288" t="11652" r="27637"/>
          <a:stretch/>
        </p:blipFill>
        <p:spPr>
          <a:xfrm>
            <a:off x="1423800" y="1288775"/>
            <a:ext cx="5578619" cy="3854725"/>
          </a:xfrm>
          <a:prstGeom prst="rect">
            <a:avLst/>
          </a:prstGeom>
          <a:noFill/>
          <a:ln>
            <a:noFill/>
          </a:ln>
        </p:spPr>
      </p:pic>
      <p:pic>
        <p:nvPicPr>
          <p:cNvPr id="220" name="Google Shape;220;p41" descr="See the source image"/>
          <p:cNvPicPr preferRelativeResize="0"/>
          <p:nvPr/>
        </p:nvPicPr>
        <p:blipFill rotWithShape="1">
          <a:blip r:embed="rId5">
            <a:alphaModFix/>
          </a:blip>
          <a:srcRect l="25001" r="33842"/>
          <a:stretch/>
        </p:blipFill>
        <p:spPr>
          <a:xfrm>
            <a:off x="-353950" y="1288775"/>
            <a:ext cx="2735501" cy="3854725"/>
          </a:xfrm>
          <a:prstGeom prst="rect">
            <a:avLst/>
          </a:prstGeom>
          <a:noFill/>
          <a:ln>
            <a:noFill/>
          </a:ln>
        </p:spPr>
      </p:pic>
      <p:pic>
        <p:nvPicPr>
          <p:cNvPr id="221" name="Google Shape;221;p41"/>
          <p:cNvPicPr preferRelativeResize="0"/>
          <p:nvPr/>
        </p:nvPicPr>
        <p:blipFill rotWithShape="1">
          <a:blip r:embed="rId6">
            <a:alphaModFix/>
          </a:blip>
          <a:srcRect/>
          <a:stretch/>
        </p:blipFill>
        <p:spPr>
          <a:xfrm>
            <a:off x="7938336" y="0"/>
            <a:ext cx="1205675" cy="1279538"/>
          </a:xfrm>
          <a:prstGeom prst="rect">
            <a:avLst/>
          </a:prstGeom>
          <a:noFill/>
          <a:ln>
            <a:noFill/>
          </a:ln>
        </p:spPr>
      </p:pic>
    </p:spTree>
    <p:extLst>
      <p:ext uri="{BB962C8B-B14F-4D97-AF65-F5344CB8AC3E}">
        <p14:creationId xmlns:p14="http://schemas.microsoft.com/office/powerpoint/2010/main" val="3590618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2"/>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800" b="1" i="0" u="none" strike="noStrike" cap="none">
                <a:solidFill>
                  <a:schemeClr val="lt1"/>
                </a:solidFill>
                <a:latin typeface="Encode Sans Condensed"/>
                <a:ea typeface="Encode Sans Condensed"/>
                <a:cs typeface="Encode Sans Condensed"/>
                <a:sym typeface="Encode Sans Condensed"/>
              </a:rPr>
              <a:t>Personal Safety</a:t>
            </a:r>
            <a:endParaRPr sz="4800" b="1" i="0" u="none" strike="noStrike" cap="none">
              <a:solidFill>
                <a:schemeClr val="lt1"/>
              </a:solidFill>
              <a:latin typeface="Encode Sans Condensed"/>
              <a:ea typeface="Encode Sans Condensed"/>
              <a:cs typeface="Encode Sans Condensed"/>
              <a:sym typeface="Encode Sans Condensed"/>
            </a:endParaRPr>
          </a:p>
        </p:txBody>
      </p:sp>
      <p:sp>
        <p:nvSpPr>
          <p:cNvPr id="227" name="Google Shape;227;p42"/>
          <p:cNvSpPr txBox="1">
            <a:spLocks noGrp="1"/>
          </p:cNvSpPr>
          <p:nvPr>
            <p:ph type="body" idx="1"/>
          </p:nvPr>
        </p:nvSpPr>
        <p:spPr>
          <a:xfrm>
            <a:off x="4644700" y="326900"/>
            <a:ext cx="4166400" cy="46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00"/>
              </a:spcBef>
              <a:spcAft>
                <a:spcPts val="0"/>
              </a:spcAft>
              <a:buClr>
                <a:schemeClr val="dk1"/>
              </a:buClr>
              <a:buSzPts val="2500"/>
              <a:buFont typeface="Encode Sans Condensed"/>
              <a:buNone/>
            </a:pPr>
            <a:r>
              <a:rPr lang="en" sz="2200" b="0" i="0" u="none" strike="noStrike" cap="none" dirty="0">
                <a:solidFill>
                  <a:srgbClr val="4B2E83"/>
                </a:solidFill>
                <a:latin typeface="Arial"/>
                <a:ea typeface="Arial"/>
                <a:cs typeface="Arial"/>
                <a:sym typeface="Arial"/>
              </a:rPr>
              <a:t>&gt;</a:t>
            </a:r>
            <a:r>
              <a:rPr lang="en" sz="2200" b="0" i="0" u="none" strike="noStrike" cap="none" dirty="0">
                <a:solidFill>
                  <a:srgbClr val="4B2E83"/>
                </a:solidFill>
                <a:latin typeface="Calibri"/>
                <a:ea typeface="Calibri"/>
                <a:cs typeface="Calibri"/>
                <a:sym typeface="Calibri"/>
              </a:rPr>
              <a:t>What is happening around me?</a:t>
            </a:r>
            <a:endParaRPr sz="2200" b="0" i="0" u="none" strike="noStrike" cap="none" dirty="0">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r>
              <a:rPr lang="en" sz="2200" b="0" i="0" u="none" strike="noStrike" cap="none" dirty="0">
                <a:solidFill>
                  <a:srgbClr val="4B2E83"/>
                </a:solidFill>
                <a:latin typeface="Arial"/>
                <a:ea typeface="Arial"/>
                <a:cs typeface="Arial"/>
                <a:sym typeface="Arial"/>
              </a:rPr>
              <a:t>&gt;</a:t>
            </a:r>
            <a:r>
              <a:rPr lang="en" sz="2200" b="0" i="0" u="none" strike="noStrike" cap="none" dirty="0">
                <a:solidFill>
                  <a:srgbClr val="4B2E83"/>
                </a:solidFill>
                <a:latin typeface="Calibri"/>
                <a:ea typeface="Calibri"/>
                <a:cs typeface="Calibri"/>
                <a:sym typeface="Calibri"/>
              </a:rPr>
              <a:t>Where am I, and where do I need to be?</a:t>
            </a:r>
            <a:endParaRPr sz="2200" b="0" i="0" u="none" strike="noStrike" cap="none" dirty="0">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r>
              <a:rPr lang="en" sz="2200" b="0" i="0" u="none" strike="noStrike" cap="none" dirty="0">
                <a:solidFill>
                  <a:srgbClr val="4B2E83"/>
                </a:solidFill>
                <a:latin typeface="Arial"/>
                <a:ea typeface="Arial"/>
                <a:cs typeface="Arial"/>
                <a:sym typeface="Arial"/>
              </a:rPr>
              <a:t>&gt;</a:t>
            </a:r>
            <a:r>
              <a:rPr lang="en" sz="2200" b="0" i="0" u="none" strike="noStrike" cap="none" dirty="0">
                <a:solidFill>
                  <a:srgbClr val="4B2E83"/>
                </a:solidFill>
                <a:latin typeface="Calibri"/>
                <a:ea typeface="Calibri"/>
                <a:cs typeface="Calibri"/>
                <a:sym typeface="Calibri"/>
              </a:rPr>
              <a:t>Is anyone or anything a threat to my health and safety?</a:t>
            </a:r>
            <a:endParaRPr sz="2200" b="0" i="0" u="none" strike="noStrike" cap="none" dirty="0">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endParaRPr sz="22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endParaRPr sz="22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endParaRPr sz="22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1600"/>
              </a:spcAft>
              <a:buClr>
                <a:schemeClr val="dk1"/>
              </a:buClr>
              <a:buSzPts val="2500"/>
              <a:buFont typeface="Encode Sans Condensed"/>
              <a:buNone/>
            </a:pPr>
            <a:endParaRPr sz="2500" b="0" i="0" u="none" strike="noStrike" cap="none" dirty="0">
              <a:solidFill>
                <a:srgbClr val="000000"/>
              </a:solidFill>
              <a:latin typeface="Encode Sans Condensed"/>
              <a:ea typeface="Encode Sans Condensed"/>
              <a:cs typeface="Encode Sans Condensed"/>
              <a:sym typeface="Encode Sans Condensed"/>
            </a:endParaRPr>
          </a:p>
        </p:txBody>
      </p:sp>
      <p:sp>
        <p:nvSpPr>
          <p:cNvPr id="228" name="Google Shape;228;p42"/>
          <p:cNvSpPr txBox="1"/>
          <p:nvPr/>
        </p:nvSpPr>
        <p:spPr>
          <a:xfrm>
            <a:off x="311725" y="2487825"/>
            <a:ext cx="4166400" cy="8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BF9000"/>
                </a:solidFill>
                <a:latin typeface="Encode Sans Condensed"/>
                <a:ea typeface="Encode Sans Condensed"/>
                <a:cs typeface="Encode Sans Condensed"/>
                <a:sym typeface="Encode Sans Condensed"/>
              </a:rPr>
              <a:t>Start with situational </a:t>
            </a:r>
            <a:endParaRPr sz="2400" b="0" i="0" u="none" strike="noStrike" cap="none">
              <a:solidFill>
                <a:srgbClr val="BF9000"/>
              </a:solidFill>
              <a:latin typeface="Encode Sans Condensed"/>
              <a:ea typeface="Encode Sans Condensed"/>
              <a:cs typeface="Encode Sans Condensed"/>
              <a:sym typeface="Encode Sans Condensed"/>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BF9000"/>
                </a:solidFill>
                <a:latin typeface="Encode Sans Condensed"/>
                <a:ea typeface="Encode Sans Condensed"/>
                <a:cs typeface="Encode Sans Condensed"/>
                <a:sym typeface="Encode Sans Condensed"/>
              </a:rPr>
              <a:t>awareness</a:t>
            </a:r>
            <a:endParaRPr sz="2400" b="0" i="0" u="none" strike="noStrike" cap="none">
              <a:solidFill>
                <a:srgbClr val="BF9000"/>
              </a:solidFill>
              <a:latin typeface="Encode Sans Condensed"/>
              <a:ea typeface="Encode Sans Condensed"/>
              <a:cs typeface="Encode Sans Condensed"/>
              <a:sym typeface="Encode Sans Condensed"/>
            </a:endParaRPr>
          </a:p>
        </p:txBody>
      </p:sp>
      <p:pic>
        <p:nvPicPr>
          <p:cNvPr id="229" name="Google Shape;229;p42"/>
          <p:cNvPicPr preferRelativeResize="0"/>
          <p:nvPr/>
        </p:nvPicPr>
        <p:blipFill rotWithShape="1">
          <a:blip r:embed="rId3">
            <a:alphaModFix/>
          </a:blip>
          <a:srcRect/>
          <a:stretch/>
        </p:blipFill>
        <p:spPr>
          <a:xfrm>
            <a:off x="5797750" y="2623100"/>
            <a:ext cx="1860275" cy="1302200"/>
          </a:xfrm>
          <a:prstGeom prst="rect">
            <a:avLst/>
          </a:prstGeom>
          <a:noFill/>
          <a:ln>
            <a:noFill/>
          </a:ln>
        </p:spPr>
      </p:pic>
    </p:spTree>
    <p:extLst>
      <p:ext uri="{BB962C8B-B14F-4D97-AF65-F5344CB8AC3E}">
        <p14:creationId xmlns:p14="http://schemas.microsoft.com/office/powerpoint/2010/main" val="522982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3"/>
          <p:cNvSpPr txBox="1">
            <a:spLocks noGrp="1"/>
          </p:cNvSpPr>
          <p:nvPr>
            <p:ph type="body" idx="1"/>
          </p:nvPr>
        </p:nvSpPr>
        <p:spPr>
          <a:xfrm>
            <a:off x="4644675" y="326900"/>
            <a:ext cx="4166400" cy="409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00"/>
              </a:spcBef>
              <a:spcAft>
                <a:spcPts val="0"/>
              </a:spcAft>
              <a:buClr>
                <a:schemeClr val="dk1"/>
              </a:buClr>
              <a:buSzPts val="2500"/>
              <a:buFont typeface="Encode Sans Condensed"/>
              <a:buNone/>
            </a:pPr>
            <a:r>
              <a:rPr lang="en" sz="2000" b="0" i="0" u="none" strike="noStrike" cap="none">
                <a:solidFill>
                  <a:srgbClr val="4B2E83"/>
                </a:solidFill>
                <a:latin typeface="Arial"/>
                <a:ea typeface="Arial"/>
                <a:cs typeface="Arial"/>
                <a:sym typeface="Arial"/>
              </a:rPr>
              <a:t>&gt;</a:t>
            </a:r>
            <a:r>
              <a:rPr lang="en" sz="2000" b="0" i="0" u="none" strike="noStrike" cap="none">
                <a:solidFill>
                  <a:srgbClr val="4B2E83"/>
                </a:solidFill>
                <a:latin typeface="Calibri"/>
                <a:ea typeface="Calibri"/>
                <a:cs typeface="Calibri"/>
                <a:sym typeface="Calibri"/>
              </a:rPr>
              <a:t>Wherever you are, </a:t>
            </a:r>
            <a:r>
              <a:rPr lang="en" sz="2000" b="1" i="0" u="none" strike="noStrike" cap="none">
                <a:solidFill>
                  <a:srgbClr val="4B2E83"/>
                </a:solidFill>
                <a:latin typeface="Calibri"/>
                <a:ea typeface="Calibri"/>
                <a:cs typeface="Calibri"/>
                <a:sym typeface="Calibri"/>
              </a:rPr>
              <a:t>stay ‘tuned-in</a:t>
            </a:r>
            <a:r>
              <a:rPr lang="en" sz="2000" b="0" i="0" u="none" strike="noStrike" cap="none">
                <a:solidFill>
                  <a:srgbClr val="4B2E83"/>
                </a:solidFill>
                <a:latin typeface="Calibri"/>
                <a:ea typeface="Calibri"/>
                <a:cs typeface="Calibri"/>
                <a:sym typeface="Calibri"/>
              </a:rPr>
              <a:t>’ to your surroundings.</a:t>
            </a:r>
            <a:endParaRPr sz="2000" b="0" i="0" u="none" strike="noStrike" cap="none">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r>
              <a:rPr lang="en" sz="2000" b="0" i="0" u="none" strike="noStrike" cap="none">
                <a:solidFill>
                  <a:srgbClr val="4B2E83"/>
                </a:solidFill>
                <a:latin typeface="Arial"/>
                <a:ea typeface="Arial"/>
                <a:cs typeface="Arial"/>
                <a:sym typeface="Arial"/>
              </a:rPr>
              <a:t>&gt;</a:t>
            </a:r>
            <a:r>
              <a:rPr lang="en" sz="2000" b="1" i="0" u="none" strike="noStrike" cap="none">
                <a:solidFill>
                  <a:srgbClr val="4B2E83"/>
                </a:solidFill>
                <a:latin typeface="Calibri"/>
                <a:ea typeface="Calibri"/>
                <a:cs typeface="Calibri"/>
                <a:sym typeface="Calibri"/>
              </a:rPr>
              <a:t>Trust your instincts</a:t>
            </a:r>
            <a:r>
              <a:rPr lang="en" sz="2000" b="0" i="0" u="none" strike="noStrike" cap="none">
                <a:solidFill>
                  <a:srgbClr val="4B2E83"/>
                </a:solidFill>
                <a:latin typeface="Calibri"/>
                <a:ea typeface="Calibri"/>
                <a:cs typeface="Calibri"/>
                <a:sym typeface="Calibri"/>
              </a:rPr>
              <a:t>. If something or someone makes you uneasy, get out or go a different direction - Follow your ‘gut’ reaction.</a:t>
            </a:r>
            <a:endParaRPr sz="2000" b="0" i="0" u="none" strike="noStrike" cap="none">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r>
              <a:rPr lang="en" sz="2000" b="0" i="0" u="none" strike="noStrike" cap="none">
                <a:solidFill>
                  <a:srgbClr val="4B2E83"/>
                </a:solidFill>
                <a:latin typeface="Arial"/>
                <a:ea typeface="Arial"/>
                <a:cs typeface="Arial"/>
                <a:sym typeface="Arial"/>
              </a:rPr>
              <a:t>&gt;</a:t>
            </a:r>
            <a:r>
              <a:rPr lang="en" sz="2000" b="1" i="0" u="none" strike="noStrike" cap="none">
                <a:solidFill>
                  <a:srgbClr val="4B2E83"/>
                </a:solidFill>
                <a:latin typeface="Calibri"/>
                <a:ea typeface="Calibri"/>
                <a:cs typeface="Calibri"/>
                <a:sym typeface="Calibri"/>
              </a:rPr>
              <a:t>Show confidence </a:t>
            </a:r>
            <a:r>
              <a:rPr lang="en" sz="2000" b="0" i="0" u="none" strike="noStrike" cap="none">
                <a:solidFill>
                  <a:srgbClr val="4B2E83"/>
                </a:solidFill>
                <a:latin typeface="Calibri"/>
                <a:ea typeface="Calibri"/>
                <a:cs typeface="Calibri"/>
                <a:sym typeface="Calibri"/>
              </a:rPr>
              <a:t>- be aware and in control. Body language works.</a:t>
            </a:r>
            <a:endParaRPr sz="2000" b="0" i="0" u="none" strike="noStrike" cap="none">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1600"/>
              </a:spcAft>
              <a:buClr>
                <a:schemeClr val="dk1"/>
              </a:buClr>
              <a:buSzPts val="2500"/>
              <a:buFont typeface="Encode Sans Condensed"/>
              <a:buNone/>
            </a:pPr>
            <a:endParaRPr sz="2000" b="0" i="0" u="none" strike="noStrike" cap="none">
              <a:solidFill>
                <a:schemeClr val="dk1"/>
              </a:solidFill>
              <a:latin typeface="Encode Sans Condensed"/>
              <a:ea typeface="Encode Sans Condensed"/>
              <a:cs typeface="Encode Sans Condensed"/>
              <a:sym typeface="Encode Sans Condensed"/>
            </a:endParaRPr>
          </a:p>
        </p:txBody>
      </p:sp>
      <p:sp>
        <p:nvSpPr>
          <p:cNvPr id="235" name="Google Shape;235;p4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800" b="1" i="0" u="none" strike="noStrike" cap="none">
                <a:solidFill>
                  <a:schemeClr val="lt1"/>
                </a:solidFill>
                <a:latin typeface="Encode Sans Condensed"/>
                <a:ea typeface="Encode Sans Condensed"/>
                <a:cs typeface="Encode Sans Condensed"/>
                <a:sym typeface="Encode Sans Condensed"/>
              </a:rPr>
              <a:t>Personal Safety</a:t>
            </a:r>
            <a:endParaRPr sz="4800" b="1" i="0" u="none" strike="noStrike" cap="none">
              <a:solidFill>
                <a:schemeClr val="lt1"/>
              </a:solidFill>
              <a:latin typeface="Encode Sans Condensed"/>
              <a:ea typeface="Encode Sans Condensed"/>
              <a:cs typeface="Encode Sans Condensed"/>
              <a:sym typeface="Encode Sans Condensed"/>
            </a:endParaRPr>
          </a:p>
        </p:txBody>
      </p:sp>
      <p:sp>
        <p:nvSpPr>
          <p:cNvPr id="236" name="Google Shape;236;p43"/>
          <p:cNvSpPr txBox="1"/>
          <p:nvPr/>
        </p:nvSpPr>
        <p:spPr>
          <a:xfrm>
            <a:off x="311725" y="2487825"/>
            <a:ext cx="4166400" cy="52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BF9000"/>
                </a:solidFill>
                <a:latin typeface="Encode Sans Condensed"/>
                <a:ea typeface="Encode Sans Condensed"/>
                <a:cs typeface="Encode Sans Condensed"/>
                <a:sym typeface="Encode Sans Condensed"/>
              </a:rPr>
              <a:t>Situational awareness</a:t>
            </a:r>
            <a:endParaRPr sz="2400" b="0" i="0" u="none" strike="noStrike" cap="none">
              <a:solidFill>
                <a:srgbClr val="BF9000"/>
              </a:solidFill>
              <a:latin typeface="Encode Sans Condensed"/>
              <a:ea typeface="Encode Sans Condensed"/>
              <a:cs typeface="Encode Sans Condensed"/>
              <a:sym typeface="Encode Sans Condensed"/>
            </a:endParaRPr>
          </a:p>
        </p:txBody>
      </p:sp>
      <p:pic>
        <p:nvPicPr>
          <p:cNvPr id="237" name="Google Shape;237;p43"/>
          <p:cNvPicPr preferRelativeResize="0"/>
          <p:nvPr/>
        </p:nvPicPr>
        <p:blipFill rotWithShape="1">
          <a:blip r:embed="rId3">
            <a:alphaModFix/>
          </a:blip>
          <a:srcRect t="17532"/>
          <a:stretch/>
        </p:blipFill>
        <p:spPr>
          <a:xfrm>
            <a:off x="5813438" y="3461225"/>
            <a:ext cx="1828875" cy="1508250"/>
          </a:xfrm>
          <a:prstGeom prst="rect">
            <a:avLst/>
          </a:prstGeom>
          <a:noFill/>
          <a:ln>
            <a:noFill/>
          </a:ln>
        </p:spPr>
      </p:pic>
    </p:spTree>
    <p:extLst>
      <p:ext uri="{BB962C8B-B14F-4D97-AF65-F5344CB8AC3E}">
        <p14:creationId xmlns:p14="http://schemas.microsoft.com/office/powerpoint/2010/main" val="307170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4"/>
          <p:cNvSpPr txBox="1">
            <a:spLocks noGrp="1"/>
          </p:cNvSpPr>
          <p:nvPr>
            <p:ph type="body" idx="1"/>
          </p:nvPr>
        </p:nvSpPr>
        <p:spPr>
          <a:xfrm>
            <a:off x="4606000" y="268900"/>
            <a:ext cx="4166400" cy="409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chemeClr val="dk1"/>
              </a:buClr>
              <a:buSzPts val="2500"/>
              <a:buFont typeface="Encode Sans Condensed"/>
              <a:buNone/>
            </a:pPr>
            <a:r>
              <a:rPr lang="en" sz="2400" b="0" i="0" u="none" strike="noStrike" cap="none" dirty="0">
                <a:solidFill>
                  <a:srgbClr val="4B2E83"/>
                </a:solidFill>
                <a:latin typeface="Arial"/>
                <a:ea typeface="Arial"/>
                <a:cs typeface="Arial"/>
                <a:sym typeface="Arial"/>
              </a:rPr>
              <a:t>&gt;</a:t>
            </a:r>
            <a:r>
              <a:rPr lang="en" sz="2400" b="0" i="0" u="none" strike="noStrike" cap="none" dirty="0">
                <a:solidFill>
                  <a:srgbClr val="4B2E83"/>
                </a:solidFill>
                <a:latin typeface="Calibri"/>
                <a:ea typeface="Calibri"/>
                <a:cs typeface="Calibri"/>
                <a:sym typeface="Calibri"/>
              </a:rPr>
              <a:t>Use the ‘buddy system.’</a:t>
            </a:r>
            <a:endParaRPr sz="2400" b="0" i="0" u="none" strike="noStrike" cap="none" dirty="0">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r>
              <a:rPr lang="en" sz="2400" b="0" i="0" u="none" strike="noStrike" cap="none" dirty="0">
                <a:solidFill>
                  <a:srgbClr val="4B2E83"/>
                </a:solidFill>
                <a:latin typeface="Arial"/>
                <a:ea typeface="Arial"/>
                <a:cs typeface="Arial"/>
                <a:sym typeface="Arial"/>
              </a:rPr>
              <a:t>&gt;</a:t>
            </a:r>
            <a:r>
              <a:rPr lang="en" sz="2400" b="0" i="0" u="none" strike="noStrike" cap="none" dirty="0">
                <a:solidFill>
                  <a:srgbClr val="4B2E83"/>
                </a:solidFill>
                <a:latin typeface="Calibri"/>
                <a:ea typeface="Calibri"/>
                <a:cs typeface="Calibri"/>
                <a:sym typeface="Calibri"/>
              </a:rPr>
              <a:t>Stay in well-lit, well-traveled areas.</a:t>
            </a:r>
            <a:endParaRPr sz="2400" b="0" i="0" u="none" strike="noStrike" cap="none" dirty="0">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r>
              <a:rPr lang="en" sz="2400" b="0" i="0" u="none" strike="noStrike" cap="none" dirty="0">
                <a:solidFill>
                  <a:srgbClr val="4B2E83"/>
                </a:solidFill>
                <a:latin typeface="Arial"/>
                <a:ea typeface="Arial"/>
                <a:cs typeface="Arial"/>
                <a:sym typeface="Arial"/>
              </a:rPr>
              <a:t>&gt;</a:t>
            </a:r>
            <a:r>
              <a:rPr lang="en" sz="2400" b="0" i="0" u="none" strike="noStrike" cap="none" dirty="0">
                <a:solidFill>
                  <a:srgbClr val="4B2E83"/>
                </a:solidFill>
                <a:latin typeface="Calibri"/>
                <a:ea typeface="Calibri"/>
                <a:cs typeface="Calibri"/>
                <a:sym typeface="Calibri"/>
              </a:rPr>
              <a:t>No shortcuts through wooded areas, parking lots or alleys.</a:t>
            </a:r>
            <a:endParaRPr sz="2400" b="0" i="0" u="none" strike="noStrike" cap="none" dirty="0">
              <a:solidFill>
                <a:srgbClr val="4B2E83"/>
              </a:solidFill>
              <a:latin typeface="Calibri"/>
              <a:ea typeface="Calibri"/>
              <a:cs typeface="Calibri"/>
              <a:sym typeface="Calibri"/>
            </a:endParaRPr>
          </a:p>
          <a:p>
            <a:pPr marL="0" marR="0" lvl="0" indent="0" algn="l" rtl="0">
              <a:lnSpc>
                <a:spcPct val="115000"/>
              </a:lnSpc>
              <a:spcBef>
                <a:spcPts val="0"/>
              </a:spcBef>
              <a:spcAft>
                <a:spcPts val="1600"/>
              </a:spcAft>
              <a:buClr>
                <a:schemeClr val="dk1"/>
              </a:buClr>
              <a:buSzPts val="2500"/>
              <a:buFont typeface="Encode Sans Condensed"/>
              <a:buNone/>
            </a:pPr>
            <a:endParaRPr sz="2500" b="0" i="0" u="none" strike="noStrike" cap="none" dirty="0">
              <a:solidFill>
                <a:srgbClr val="4B2E83"/>
              </a:solidFill>
              <a:latin typeface="Encode Sans Condensed"/>
              <a:ea typeface="Encode Sans Condensed"/>
              <a:cs typeface="Encode Sans Condensed"/>
              <a:sym typeface="Encode Sans Condensed"/>
            </a:endParaRPr>
          </a:p>
        </p:txBody>
      </p:sp>
      <p:sp>
        <p:nvSpPr>
          <p:cNvPr id="243" name="Google Shape;243;p44"/>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800" b="1" i="0" u="none" strike="noStrike" cap="none">
                <a:solidFill>
                  <a:schemeClr val="lt1"/>
                </a:solidFill>
                <a:latin typeface="Encode Sans Condensed"/>
                <a:ea typeface="Encode Sans Condensed"/>
                <a:cs typeface="Encode Sans Condensed"/>
                <a:sym typeface="Encode Sans Condensed"/>
              </a:rPr>
              <a:t>Personal Safety</a:t>
            </a:r>
            <a:endParaRPr sz="4800" b="1" i="0" u="none" strike="noStrike" cap="none">
              <a:solidFill>
                <a:schemeClr val="lt1"/>
              </a:solidFill>
              <a:latin typeface="Encode Sans Condensed"/>
              <a:ea typeface="Encode Sans Condensed"/>
              <a:cs typeface="Encode Sans Condensed"/>
              <a:sym typeface="Encode Sans Condensed"/>
            </a:endParaRPr>
          </a:p>
        </p:txBody>
      </p:sp>
      <p:sp>
        <p:nvSpPr>
          <p:cNvPr id="244" name="Google Shape;244;p44"/>
          <p:cNvSpPr txBox="1"/>
          <p:nvPr/>
        </p:nvSpPr>
        <p:spPr>
          <a:xfrm>
            <a:off x="311725" y="2487825"/>
            <a:ext cx="4166400" cy="52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BF9000"/>
                </a:solidFill>
                <a:latin typeface="Encode Sans Condensed"/>
                <a:ea typeface="Encode Sans Condensed"/>
                <a:cs typeface="Encode Sans Condensed"/>
                <a:sym typeface="Encode Sans Condensed"/>
              </a:rPr>
              <a:t>Practical Advice</a:t>
            </a:r>
            <a:endParaRPr sz="2400" b="0" i="0" u="none" strike="noStrike" cap="none">
              <a:solidFill>
                <a:srgbClr val="BF9000"/>
              </a:solidFill>
              <a:latin typeface="Encode Sans Condensed"/>
              <a:ea typeface="Encode Sans Condensed"/>
              <a:cs typeface="Encode Sans Condensed"/>
              <a:sym typeface="Encode Sans Condensed"/>
            </a:endParaRPr>
          </a:p>
        </p:txBody>
      </p:sp>
      <p:pic>
        <p:nvPicPr>
          <p:cNvPr id="245" name="Google Shape;245;p44"/>
          <p:cNvPicPr preferRelativeResize="0"/>
          <p:nvPr/>
        </p:nvPicPr>
        <p:blipFill rotWithShape="1">
          <a:blip r:embed="rId3">
            <a:alphaModFix/>
          </a:blip>
          <a:srcRect/>
          <a:stretch/>
        </p:blipFill>
        <p:spPr>
          <a:xfrm>
            <a:off x="5124823" y="2748825"/>
            <a:ext cx="2505308" cy="1828875"/>
          </a:xfrm>
          <a:prstGeom prst="rect">
            <a:avLst/>
          </a:prstGeom>
          <a:noFill/>
          <a:ln>
            <a:noFill/>
          </a:ln>
        </p:spPr>
      </p:pic>
    </p:spTree>
    <p:extLst>
      <p:ext uri="{BB962C8B-B14F-4D97-AF65-F5344CB8AC3E}">
        <p14:creationId xmlns:p14="http://schemas.microsoft.com/office/powerpoint/2010/main" val="1377399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5"/>
          <p:cNvSpPr txBox="1">
            <a:spLocks noGrp="1"/>
          </p:cNvSpPr>
          <p:nvPr>
            <p:ph type="title"/>
          </p:nvPr>
        </p:nvSpPr>
        <p:spPr>
          <a:xfrm>
            <a:off x="311725" y="500925"/>
            <a:ext cx="3226800" cy="18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000" b="1" i="0" u="none" strike="noStrike" cap="none">
                <a:solidFill>
                  <a:schemeClr val="lt1"/>
                </a:solidFill>
                <a:latin typeface="Encode Sans Condensed"/>
                <a:ea typeface="Encode Sans Condensed"/>
                <a:cs typeface="Encode Sans Condensed"/>
                <a:sym typeface="Encode Sans Condensed"/>
              </a:rPr>
              <a:t>Financial Security &amp;</a:t>
            </a:r>
            <a:endParaRPr sz="4000" b="1" i="0" u="none" strike="noStrike" cap="none">
              <a:solidFill>
                <a:schemeClr val="lt1"/>
              </a:solidFill>
              <a:latin typeface="Encode Sans Condensed"/>
              <a:ea typeface="Encode Sans Condensed"/>
              <a:cs typeface="Encode Sans Condensed"/>
              <a:sym typeface="Encode Sans Condensed"/>
            </a:endParaRPr>
          </a:p>
          <a:p>
            <a:pPr marL="0" marR="0" lvl="0" indent="0" algn="l" rtl="0">
              <a:lnSpc>
                <a:spcPct val="100000"/>
              </a:lnSpc>
              <a:spcBef>
                <a:spcPts val="0"/>
              </a:spcBef>
              <a:spcAft>
                <a:spcPts val="0"/>
              </a:spcAft>
              <a:buClr>
                <a:schemeClr val="lt1"/>
              </a:buClr>
              <a:buSzPts val="4000"/>
              <a:buFont typeface="Encode Sans Condensed"/>
              <a:buNone/>
            </a:pPr>
            <a:r>
              <a:rPr lang="en" sz="4000" b="1" i="0" u="none" strike="noStrike" cap="none">
                <a:solidFill>
                  <a:schemeClr val="lt1"/>
                </a:solidFill>
                <a:latin typeface="Encode Sans Condensed"/>
                <a:ea typeface="Encode Sans Condensed"/>
                <a:cs typeface="Encode Sans Condensed"/>
                <a:sym typeface="Encode Sans Condensed"/>
              </a:rPr>
              <a:t>Identity Theft </a:t>
            </a:r>
            <a:endParaRPr sz="4000" b="1" i="0" u="none" strike="noStrike" cap="none">
              <a:solidFill>
                <a:schemeClr val="lt1"/>
              </a:solidFill>
              <a:latin typeface="Encode Sans Condensed"/>
              <a:ea typeface="Encode Sans Condensed"/>
              <a:cs typeface="Encode Sans Condensed"/>
              <a:sym typeface="Encode Sans Condensed"/>
            </a:endParaRPr>
          </a:p>
        </p:txBody>
      </p:sp>
      <p:sp>
        <p:nvSpPr>
          <p:cNvPr id="251" name="Google Shape;251;p45"/>
          <p:cNvSpPr txBox="1">
            <a:spLocks noGrp="1"/>
          </p:cNvSpPr>
          <p:nvPr>
            <p:ph type="body" idx="1"/>
          </p:nvPr>
        </p:nvSpPr>
        <p:spPr>
          <a:xfrm>
            <a:off x="361375" y="3097925"/>
            <a:ext cx="3127500" cy="229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accent2"/>
              </a:buClr>
              <a:buSzPts val="2500"/>
              <a:buFont typeface="Encode Sans Condensed"/>
              <a:buNone/>
            </a:pPr>
            <a:r>
              <a:rPr lang="en" sz="2500" b="0" i="0" u="none" strike="noStrike" cap="none">
                <a:solidFill>
                  <a:srgbClr val="BF9000"/>
                </a:solidFill>
                <a:latin typeface="Encode Sans Condensed"/>
                <a:ea typeface="Encode Sans Condensed"/>
                <a:cs typeface="Encode Sans Condensed"/>
                <a:sym typeface="Encode Sans Condensed"/>
              </a:rPr>
              <a:t>Scams, Phishing, and Social Engineering</a:t>
            </a:r>
            <a:endParaRPr sz="2500" b="0" i="0" u="none" strike="noStrike" cap="none">
              <a:solidFill>
                <a:srgbClr val="BF9000"/>
              </a:solidFill>
              <a:latin typeface="Encode Sans Condensed"/>
              <a:ea typeface="Encode Sans Condensed"/>
              <a:cs typeface="Encode Sans Condensed"/>
              <a:sym typeface="Encode Sans Condensed"/>
            </a:endParaRPr>
          </a:p>
        </p:txBody>
      </p:sp>
      <p:sp>
        <p:nvSpPr>
          <p:cNvPr id="252" name="Google Shape;252;p45"/>
          <p:cNvSpPr txBox="1"/>
          <p:nvPr/>
        </p:nvSpPr>
        <p:spPr>
          <a:xfrm>
            <a:off x="4000500" y="251400"/>
            <a:ext cx="5143500" cy="489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00"/>
              </a:spcBef>
              <a:spcAft>
                <a:spcPts val="0"/>
              </a:spcAft>
              <a:buClr>
                <a:srgbClr val="000000"/>
              </a:buClr>
              <a:buSzPts val="2000"/>
              <a:buFont typeface="Arial"/>
              <a:buNone/>
            </a:pPr>
            <a:r>
              <a:rPr lang="en" sz="2000" b="0" i="0" u="none" strike="noStrike" cap="none">
                <a:solidFill>
                  <a:srgbClr val="4B2E83"/>
                </a:solidFill>
                <a:latin typeface="Arial"/>
                <a:ea typeface="Arial"/>
                <a:cs typeface="Arial"/>
                <a:sym typeface="Arial"/>
              </a:rPr>
              <a:t>&gt;</a:t>
            </a:r>
            <a:r>
              <a:rPr lang="en" sz="2000" b="1" i="0" u="sng" strike="noStrike" cap="none">
                <a:solidFill>
                  <a:srgbClr val="4B2E83"/>
                </a:solidFill>
                <a:latin typeface="Calibri"/>
                <a:ea typeface="Calibri"/>
                <a:cs typeface="Calibri"/>
                <a:sym typeface="Calibri"/>
              </a:rPr>
              <a:t>No law enforcement agency</a:t>
            </a:r>
            <a:r>
              <a:rPr lang="en" sz="2000" b="1" i="0" u="none" strike="noStrike" cap="none">
                <a:solidFill>
                  <a:srgbClr val="4B2E83"/>
                </a:solidFill>
                <a:latin typeface="Calibri"/>
                <a:ea typeface="Calibri"/>
                <a:cs typeface="Calibri"/>
                <a:sym typeface="Calibri"/>
              </a:rPr>
              <a:t> calls individuals seeking payment for fees over the phone nor do they accept </a:t>
            </a:r>
            <a:r>
              <a:rPr lang="en" sz="2000" b="1" i="0" u="sng" strike="noStrike" cap="none">
                <a:solidFill>
                  <a:srgbClr val="4B2E83"/>
                </a:solidFill>
                <a:latin typeface="Calibri"/>
                <a:ea typeface="Calibri"/>
                <a:cs typeface="Calibri"/>
                <a:sym typeface="Calibri"/>
              </a:rPr>
              <a:t>gift cards</a:t>
            </a:r>
            <a:r>
              <a:rPr lang="en" sz="2000" b="1" i="0" u="none" strike="noStrike" cap="none">
                <a:solidFill>
                  <a:srgbClr val="4B2E83"/>
                </a:solidFill>
                <a:latin typeface="Calibri"/>
                <a:ea typeface="Calibri"/>
                <a:cs typeface="Calibri"/>
                <a:sym typeface="Calibri"/>
              </a:rPr>
              <a:t> as payment for such fees.</a:t>
            </a:r>
            <a:endParaRPr sz="2000" b="1" i="0" u="none" strike="noStrike" cap="none">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rgbClr val="000000"/>
              </a:buClr>
              <a:buSzPts val="2000"/>
              <a:buFont typeface="Arial"/>
              <a:buNone/>
            </a:pPr>
            <a:r>
              <a:rPr lang="en" sz="2000" b="0" i="0" u="none" strike="noStrike" cap="none">
                <a:solidFill>
                  <a:srgbClr val="4B2E83"/>
                </a:solidFill>
                <a:latin typeface="Arial"/>
                <a:ea typeface="Arial"/>
                <a:cs typeface="Arial"/>
                <a:sym typeface="Arial"/>
              </a:rPr>
              <a:t>&gt;</a:t>
            </a:r>
            <a:r>
              <a:rPr lang="en" sz="2000" b="1" i="0" u="sng" strike="noStrike" cap="none">
                <a:solidFill>
                  <a:srgbClr val="4B2E83"/>
                </a:solidFill>
                <a:latin typeface="Calibri"/>
                <a:ea typeface="Calibri"/>
                <a:cs typeface="Calibri"/>
                <a:sym typeface="Calibri"/>
              </a:rPr>
              <a:t>No law enforcement agency</a:t>
            </a:r>
            <a:r>
              <a:rPr lang="en" sz="2000" b="1" i="0" u="none" strike="noStrike" cap="none">
                <a:solidFill>
                  <a:srgbClr val="4B2E83"/>
                </a:solidFill>
                <a:latin typeface="Calibri"/>
                <a:ea typeface="Calibri"/>
                <a:cs typeface="Calibri"/>
                <a:sym typeface="Calibri"/>
              </a:rPr>
              <a:t> calls individuals and demands money under any circumstances or threaten to arrest or deport you for not paying.</a:t>
            </a:r>
            <a:endParaRPr sz="2000" b="1" i="0" u="none" strike="noStrike" cap="none">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rgbClr val="000000"/>
              </a:buClr>
              <a:buSzPts val="2000"/>
              <a:buFont typeface="Arial"/>
              <a:buNone/>
            </a:pPr>
            <a:r>
              <a:rPr lang="en" sz="2000" b="0" i="0" u="none" strike="noStrike" cap="none">
                <a:solidFill>
                  <a:srgbClr val="4B2E83"/>
                </a:solidFill>
                <a:latin typeface="Arial"/>
                <a:ea typeface="Arial"/>
                <a:cs typeface="Arial"/>
                <a:sym typeface="Arial"/>
              </a:rPr>
              <a:t>&gt;</a:t>
            </a:r>
            <a:r>
              <a:rPr lang="en" sz="2000" b="1" i="0" u="none" strike="noStrike" cap="none">
                <a:solidFill>
                  <a:srgbClr val="4B2E83"/>
                </a:solidFill>
                <a:latin typeface="Calibri"/>
                <a:ea typeface="Calibri"/>
                <a:cs typeface="Calibri"/>
                <a:sym typeface="Calibri"/>
              </a:rPr>
              <a:t>Do not willingly give up your personal information to </a:t>
            </a:r>
            <a:r>
              <a:rPr lang="en" sz="2000" b="1" i="0" u="sng" strike="noStrike" cap="none">
                <a:solidFill>
                  <a:srgbClr val="4B2E83"/>
                </a:solidFill>
                <a:latin typeface="Calibri"/>
                <a:ea typeface="Calibri"/>
                <a:cs typeface="Calibri"/>
                <a:sym typeface="Calibri"/>
              </a:rPr>
              <a:t>anyone </a:t>
            </a:r>
            <a:r>
              <a:rPr lang="en" sz="2000" b="1" i="0" u="none" strike="noStrike" cap="none">
                <a:solidFill>
                  <a:srgbClr val="4B2E83"/>
                </a:solidFill>
                <a:latin typeface="Calibri"/>
                <a:ea typeface="Calibri"/>
                <a:cs typeface="Calibri"/>
                <a:sym typeface="Calibri"/>
              </a:rPr>
              <a:t>over a phone conversation or email. Do </a:t>
            </a:r>
            <a:r>
              <a:rPr lang="en" sz="2000" b="1" i="0" u="sng" strike="noStrike" cap="none">
                <a:solidFill>
                  <a:srgbClr val="4B2E83"/>
                </a:solidFill>
                <a:latin typeface="Calibri"/>
                <a:ea typeface="Calibri"/>
                <a:cs typeface="Calibri"/>
                <a:sym typeface="Calibri"/>
              </a:rPr>
              <a:t>not</a:t>
            </a:r>
            <a:r>
              <a:rPr lang="en" sz="2000" b="1" i="0" u="none" strike="noStrike" cap="none">
                <a:solidFill>
                  <a:srgbClr val="4B2E83"/>
                </a:solidFill>
                <a:latin typeface="Calibri"/>
                <a:ea typeface="Calibri"/>
                <a:cs typeface="Calibri"/>
                <a:sym typeface="Calibri"/>
              </a:rPr>
              <a:t> open attachments!</a:t>
            </a:r>
            <a:endParaRPr sz="2000" b="1" i="0" u="none" strike="noStrike" cap="none">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rgbClr val="000000"/>
              </a:buClr>
              <a:buSzPts val="2000"/>
              <a:buFont typeface="Arial"/>
              <a:buNone/>
            </a:pPr>
            <a:endParaRPr sz="2000" b="1" i="0" u="sng" strike="noStrike" cap="none">
              <a:solidFill>
                <a:srgbClr val="4B2E83"/>
              </a:solidFill>
              <a:latin typeface="Calibri"/>
              <a:ea typeface="Calibri"/>
              <a:cs typeface="Calibri"/>
              <a:sym typeface="Calibri"/>
            </a:endParaRPr>
          </a:p>
        </p:txBody>
      </p:sp>
    </p:spTree>
    <p:extLst>
      <p:ext uri="{BB962C8B-B14F-4D97-AF65-F5344CB8AC3E}">
        <p14:creationId xmlns:p14="http://schemas.microsoft.com/office/powerpoint/2010/main" val="3049043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6"/>
          <p:cNvSpPr txBox="1">
            <a:spLocks noGrp="1"/>
          </p:cNvSpPr>
          <p:nvPr>
            <p:ph type="title"/>
          </p:nvPr>
        </p:nvSpPr>
        <p:spPr>
          <a:xfrm>
            <a:off x="311725" y="500925"/>
            <a:ext cx="3226800" cy="18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000" b="1" i="0" u="none" strike="noStrike" cap="none">
                <a:solidFill>
                  <a:schemeClr val="lt1"/>
                </a:solidFill>
                <a:latin typeface="Encode Sans Condensed"/>
                <a:ea typeface="Encode Sans Condensed"/>
                <a:cs typeface="Encode Sans Condensed"/>
                <a:sym typeface="Encode Sans Condensed"/>
              </a:rPr>
              <a:t>Financial Security &amp;</a:t>
            </a:r>
            <a:endParaRPr sz="4000" b="1" i="0" u="none" strike="noStrike" cap="none">
              <a:solidFill>
                <a:schemeClr val="lt1"/>
              </a:solidFill>
              <a:latin typeface="Encode Sans Condensed"/>
              <a:ea typeface="Encode Sans Condensed"/>
              <a:cs typeface="Encode Sans Condensed"/>
              <a:sym typeface="Encode Sans Condensed"/>
            </a:endParaRPr>
          </a:p>
          <a:p>
            <a:pPr marL="0" marR="0" lvl="0" indent="0" algn="l" rtl="0">
              <a:lnSpc>
                <a:spcPct val="100000"/>
              </a:lnSpc>
              <a:spcBef>
                <a:spcPts val="0"/>
              </a:spcBef>
              <a:spcAft>
                <a:spcPts val="0"/>
              </a:spcAft>
              <a:buClr>
                <a:schemeClr val="lt1"/>
              </a:buClr>
              <a:buSzPts val="4000"/>
              <a:buFont typeface="Encode Sans Condensed"/>
              <a:buNone/>
            </a:pPr>
            <a:r>
              <a:rPr lang="en" sz="4000" b="1" i="0" u="none" strike="noStrike" cap="none">
                <a:solidFill>
                  <a:schemeClr val="lt1"/>
                </a:solidFill>
                <a:latin typeface="Encode Sans Condensed"/>
                <a:ea typeface="Encode Sans Condensed"/>
                <a:cs typeface="Encode Sans Condensed"/>
                <a:sym typeface="Encode Sans Condensed"/>
              </a:rPr>
              <a:t>Identity Theft </a:t>
            </a:r>
            <a:endParaRPr sz="4000" b="1" i="0" u="none" strike="noStrike" cap="none">
              <a:solidFill>
                <a:schemeClr val="lt1"/>
              </a:solidFill>
              <a:latin typeface="Encode Sans Condensed"/>
              <a:ea typeface="Encode Sans Condensed"/>
              <a:cs typeface="Encode Sans Condensed"/>
              <a:sym typeface="Encode Sans Condensed"/>
            </a:endParaRPr>
          </a:p>
        </p:txBody>
      </p:sp>
      <p:sp>
        <p:nvSpPr>
          <p:cNvPr id="258" name="Google Shape;258;p46"/>
          <p:cNvSpPr txBox="1">
            <a:spLocks noGrp="1"/>
          </p:cNvSpPr>
          <p:nvPr>
            <p:ph type="body" idx="1"/>
          </p:nvPr>
        </p:nvSpPr>
        <p:spPr>
          <a:xfrm>
            <a:off x="361375" y="3097925"/>
            <a:ext cx="3127500" cy="137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accent2"/>
              </a:buClr>
              <a:buSzPts val="2500"/>
              <a:buFont typeface="Encode Sans Condensed"/>
              <a:buNone/>
            </a:pPr>
            <a:r>
              <a:rPr lang="en" sz="2500" b="0" i="0" u="none" strike="noStrike" cap="none">
                <a:solidFill>
                  <a:srgbClr val="BF9000"/>
                </a:solidFill>
                <a:latin typeface="Encode Sans Condensed"/>
                <a:ea typeface="Encode Sans Condensed"/>
                <a:cs typeface="Encode Sans Condensed"/>
                <a:sym typeface="Encode Sans Condensed"/>
              </a:rPr>
              <a:t>Scams, Phishing, and Social Engineering</a:t>
            </a:r>
            <a:endParaRPr sz="2500" b="0" i="0" u="none" strike="noStrike" cap="none">
              <a:solidFill>
                <a:srgbClr val="BF9000"/>
              </a:solidFill>
              <a:latin typeface="Encode Sans Condensed"/>
              <a:ea typeface="Encode Sans Condensed"/>
              <a:cs typeface="Encode Sans Condensed"/>
              <a:sym typeface="Encode Sans Condensed"/>
            </a:endParaRPr>
          </a:p>
        </p:txBody>
      </p:sp>
      <p:sp>
        <p:nvSpPr>
          <p:cNvPr id="259" name="Google Shape;259;p46"/>
          <p:cNvSpPr txBox="1"/>
          <p:nvPr/>
        </p:nvSpPr>
        <p:spPr>
          <a:xfrm>
            <a:off x="3903825" y="125700"/>
            <a:ext cx="5143500" cy="489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00"/>
              </a:spcBef>
              <a:spcAft>
                <a:spcPts val="0"/>
              </a:spcAft>
              <a:buClr>
                <a:srgbClr val="000000"/>
              </a:buClr>
              <a:buSzPts val="2000"/>
              <a:buFont typeface="Arial"/>
              <a:buNone/>
            </a:pPr>
            <a:r>
              <a:rPr lang="en" sz="2000" b="0" i="0" u="none" strike="noStrike" cap="none">
                <a:solidFill>
                  <a:srgbClr val="4B2E83"/>
                </a:solidFill>
                <a:latin typeface="Arial"/>
                <a:ea typeface="Arial"/>
                <a:cs typeface="Arial"/>
                <a:sym typeface="Arial"/>
              </a:rPr>
              <a:t>&gt;</a:t>
            </a:r>
            <a:r>
              <a:rPr lang="en" sz="2000" b="1" i="0" u="none" strike="noStrike" cap="none">
                <a:solidFill>
                  <a:srgbClr val="4B2E83"/>
                </a:solidFill>
                <a:latin typeface="Calibri"/>
                <a:ea typeface="Calibri"/>
                <a:cs typeface="Calibri"/>
                <a:sym typeface="Calibri"/>
              </a:rPr>
              <a:t>Any official correspondence will be in letter format, through certified mail with official agency letterhead or face-to-face contact.</a:t>
            </a:r>
            <a:endParaRPr sz="2000" b="1" i="0" u="none" strike="noStrike" cap="none">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rgbClr val="000000"/>
              </a:buClr>
              <a:buSzPts val="2000"/>
              <a:buFont typeface="Arial"/>
              <a:buNone/>
            </a:pPr>
            <a:endParaRPr sz="2000" b="1" i="0" u="none" strike="noStrike" cap="none">
              <a:solidFill>
                <a:srgbClr val="4B2E83"/>
              </a:solidFill>
              <a:latin typeface="Calibri"/>
              <a:ea typeface="Calibri"/>
              <a:cs typeface="Calibri"/>
              <a:sym typeface="Calibri"/>
            </a:endParaRPr>
          </a:p>
          <a:p>
            <a:pPr marL="0" marR="0" lvl="0" indent="0" algn="ctr" rtl="0">
              <a:lnSpc>
                <a:spcPct val="115000"/>
              </a:lnSpc>
              <a:spcBef>
                <a:spcPts val="500"/>
              </a:spcBef>
              <a:spcAft>
                <a:spcPts val="0"/>
              </a:spcAft>
              <a:buClr>
                <a:srgbClr val="000000"/>
              </a:buClr>
              <a:buSzPts val="2400"/>
              <a:buFont typeface="Arial"/>
              <a:buNone/>
            </a:pPr>
            <a:r>
              <a:rPr lang="en" sz="2400" b="1" i="0" u="none" strike="noStrike" cap="none">
                <a:solidFill>
                  <a:srgbClr val="4B2E83"/>
                </a:solidFill>
                <a:latin typeface="Calibri"/>
                <a:ea typeface="Calibri"/>
                <a:cs typeface="Calibri"/>
                <a:sym typeface="Calibri"/>
              </a:rPr>
              <a:t>If you are in doubt about any email, phone call, or letter…contact the UWPD!</a:t>
            </a:r>
            <a:endParaRPr sz="2400" b="1" i="0" u="none" strike="noStrike" cap="none">
              <a:solidFill>
                <a:srgbClr val="4B2E83"/>
              </a:solidFill>
              <a:latin typeface="Calibri"/>
              <a:ea typeface="Calibri"/>
              <a:cs typeface="Calibri"/>
              <a:sym typeface="Calibri"/>
            </a:endParaRPr>
          </a:p>
        </p:txBody>
      </p:sp>
      <p:pic>
        <p:nvPicPr>
          <p:cNvPr id="260" name="Google Shape;260;p46"/>
          <p:cNvPicPr preferRelativeResize="0"/>
          <p:nvPr/>
        </p:nvPicPr>
        <p:blipFill rotWithShape="1">
          <a:blip r:embed="rId3">
            <a:alphaModFix/>
          </a:blip>
          <a:srcRect/>
          <a:stretch/>
        </p:blipFill>
        <p:spPr>
          <a:xfrm>
            <a:off x="5708813" y="3212650"/>
            <a:ext cx="1533525" cy="1657350"/>
          </a:xfrm>
          <a:prstGeom prst="rect">
            <a:avLst/>
          </a:prstGeom>
          <a:noFill/>
          <a:ln>
            <a:noFill/>
          </a:ln>
        </p:spPr>
      </p:pic>
    </p:spTree>
    <p:extLst>
      <p:ext uri="{BB962C8B-B14F-4D97-AF65-F5344CB8AC3E}">
        <p14:creationId xmlns:p14="http://schemas.microsoft.com/office/powerpoint/2010/main" val="4131617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7"/>
          <p:cNvSpPr txBox="1">
            <a:spLocks noGrp="1"/>
          </p:cNvSpPr>
          <p:nvPr>
            <p:ph type="title"/>
          </p:nvPr>
        </p:nvSpPr>
        <p:spPr>
          <a:xfrm>
            <a:off x="311725" y="500925"/>
            <a:ext cx="6141300" cy="77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000" b="1" i="0" u="none" strike="noStrike" cap="none">
                <a:solidFill>
                  <a:schemeClr val="lt1"/>
                </a:solidFill>
                <a:latin typeface="Encode Sans Condensed"/>
                <a:ea typeface="Encode Sans Condensed"/>
                <a:cs typeface="Encode Sans Condensed"/>
                <a:sym typeface="Encode Sans Condensed"/>
              </a:rPr>
              <a:t>Protect Your Property</a:t>
            </a:r>
            <a:endParaRPr sz="4000" b="1" i="0" u="none" strike="noStrike" cap="none">
              <a:solidFill>
                <a:schemeClr val="lt1"/>
              </a:solidFill>
              <a:latin typeface="Encode Sans Condensed"/>
              <a:ea typeface="Encode Sans Condensed"/>
              <a:cs typeface="Encode Sans Condensed"/>
              <a:sym typeface="Encode Sans Condensed"/>
            </a:endParaRPr>
          </a:p>
        </p:txBody>
      </p:sp>
      <p:sp>
        <p:nvSpPr>
          <p:cNvPr id="266" name="Google Shape;266;p47"/>
          <p:cNvSpPr txBox="1">
            <a:spLocks noGrp="1"/>
          </p:cNvSpPr>
          <p:nvPr>
            <p:ph type="body" idx="4294967295"/>
          </p:nvPr>
        </p:nvSpPr>
        <p:spPr>
          <a:xfrm>
            <a:off x="489150" y="1391850"/>
            <a:ext cx="6388500" cy="235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chemeClr val="dk1"/>
              </a:buClr>
              <a:buSzPts val="2500"/>
              <a:buFont typeface="Encode Sans Condensed"/>
              <a:buNone/>
            </a:pPr>
            <a:r>
              <a:rPr lang="en" sz="2400" b="0" i="0" u="none" strike="noStrike" cap="none">
                <a:solidFill>
                  <a:srgbClr val="4B2E83"/>
                </a:solidFill>
                <a:latin typeface="Arial"/>
                <a:ea typeface="Arial"/>
                <a:cs typeface="Arial"/>
                <a:sym typeface="Arial"/>
              </a:rPr>
              <a:t>&gt;</a:t>
            </a:r>
            <a:r>
              <a:rPr lang="en" sz="2400" b="1" i="0" u="none" strike="noStrike" cap="none">
                <a:solidFill>
                  <a:srgbClr val="4B2E83"/>
                </a:solidFill>
                <a:latin typeface="Calibri"/>
                <a:ea typeface="Calibri"/>
                <a:cs typeface="Calibri"/>
                <a:sym typeface="Calibri"/>
              </a:rPr>
              <a:t>Register your property with a serial number</a:t>
            </a:r>
            <a:endParaRPr sz="2400" b="1" i="0" u="none" strike="noStrike" cap="none">
              <a:solidFill>
                <a:srgbClr val="4B2E83"/>
              </a:solidFill>
              <a:latin typeface="Calibri"/>
              <a:ea typeface="Calibri"/>
              <a:cs typeface="Calibri"/>
              <a:sym typeface="Calibri"/>
            </a:endParaRPr>
          </a:p>
          <a:p>
            <a:pPr marL="457200" marR="0" lvl="0" indent="0" algn="l" rtl="0">
              <a:lnSpc>
                <a:spcPct val="115000"/>
              </a:lnSpc>
              <a:spcBef>
                <a:spcPts val="500"/>
              </a:spcBef>
              <a:spcAft>
                <a:spcPts val="0"/>
              </a:spcAft>
              <a:buClr>
                <a:schemeClr val="dk1"/>
              </a:buClr>
              <a:buSzPts val="2500"/>
              <a:buFont typeface="Encode Sans Condensed"/>
              <a:buNone/>
            </a:pPr>
            <a:r>
              <a:rPr lang="en" sz="2000" b="0" i="0" u="none" strike="noStrike" cap="none">
                <a:solidFill>
                  <a:srgbClr val="4B2E83"/>
                </a:solidFill>
                <a:latin typeface="Arial"/>
                <a:ea typeface="Arial"/>
                <a:cs typeface="Arial"/>
                <a:sym typeface="Arial"/>
              </a:rPr>
              <a:t>–</a:t>
            </a:r>
            <a:r>
              <a:rPr lang="en" sz="2000" b="1" i="0" u="none" strike="noStrike" cap="none">
                <a:solidFill>
                  <a:srgbClr val="4B2E83"/>
                </a:solidFill>
                <a:latin typeface="Calibri"/>
                <a:ea typeface="Calibri"/>
                <a:cs typeface="Calibri"/>
                <a:sym typeface="Calibri"/>
              </a:rPr>
              <a:t>Electronics:   http://police.uw.edu/ereg/</a:t>
            </a:r>
            <a:endParaRPr sz="2000" b="1" i="0" u="none" strike="noStrike" cap="none">
              <a:solidFill>
                <a:srgbClr val="4B2E83"/>
              </a:solidFill>
              <a:latin typeface="Calibri"/>
              <a:ea typeface="Calibri"/>
              <a:cs typeface="Calibri"/>
              <a:sym typeface="Calibri"/>
            </a:endParaRPr>
          </a:p>
          <a:p>
            <a:pPr marL="457200" marR="0" lvl="0" indent="0" algn="l" rtl="0">
              <a:lnSpc>
                <a:spcPct val="115000"/>
              </a:lnSpc>
              <a:spcBef>
                <a:spcPts val="500"/>
              </a:spcBef>
              <a:spcAft>
                <a:spcPts val="0"/>
              </a:spcAft>
              <a:buClr>
                <a:schemeClr val="dk1"/>
              </a:buClr>
              <a:buSzPts val="2500"/>
              <a:buFont typeface="Encode Sans Condensed"/>
              <a:buNone/>
            </a:pPr>
            <a:r>
              <a:rPr lang="en" sz="2000" b="0" i="0" u="none" strike="noStrike" cap="none">
                <a:solidFill>
                  <a:srgbClr val="4B2E83"/>
                </a:solidFill>
                <a:latin typeface="Arial"/>
                <a:ea typeface="Arial"/>
                <a:cs typeface="Arial"/>
                <a:sym typeface="Arial"/>
              </a:rPr>
              <a:t>–</a:t>
            </a:r>
            <a:r>
              <a:rPr lang="en" sz="2000" b="1" i="0" u="none" strike="noStrike" cap="none">
                <a:solidFill>
                  <a:srgbClr val="4B2E83"/>
                </a:solidFill>
                <a:latin typeface="Calibri"/>
                <a:ea typeface="Calibri"/>
                <a:cs typeface="Calibri"/>
                <a:sym typeface="Calibri"/>
              </a:rPr>
              <a:t>Bicycles:    https://bikeindex.org/uw</a:t>
            </a:r>
            <a:endParaRPr sz="2000" b="1" i="0" u="none" strike="noStrike" cap="none">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r>
              <a:rPr lang="en" sz="2400" b="0" i="0" u="none" strike="noStrike" cap="none">
                <a:solidFill>
                  <a:srgbClr val="4B2E83"/>
                </a:solidFill>
                <a:latin typeface="Arial"/>
                <a:ea typeface="Arial"/>
                <a:cs typeface="Arial"/>
                <a:sym typeface="Arial"/>
              </a:rPr>
              <a:t>&gt;</a:t>
            </a:r>
            <a:r>
              <a:rPr lang="en" sz="2400" b="1" i="0" u="none" strike="noStrike" cap="none">
                <a:solidFill>
                  <a:srgbClr val="4B2E83"/>
                </a:solidFill>
                <a:latin typeface="Calibri"/>
                <a:ea typeface="Calibri"/>
                <a:cs typeface="Calibri"/>
                <a:sym typeface="Calibri"/>
              </a:rPr>
              <a:t>Lock or secure it properly</a:t>
            </a:r>
            <a:endParaRPr sz="2400" b="1" i="0" u="none" strike="noStrike" cap="none">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r>
              <a:rPr lang="en" sz="2400" b="0" i="0" u="none" strike="noStrike" cap="none">
                <a:solidFill>
                  <a:srgbClr val="4B2E83"/>
                </a:solidFill>
                <a:latin typeface="Arial"/>
                <a:ea typeface="Arial"/>
                <a:cs typeface="Arial"/>
                <a:sym typeface="Arial"/>
              </a:rPr>
              <a:t>&gt;</a:t>
            </a:r>
            <a:r>
              <a:rPr lang="en" sz="2400" b="1" i="0" u="none" strike="noStrike" cap="none">
                <a:solidFill>
                  <a:srgbClr val="4B2E83"/>
                </a:solidFill>
                <a:latin typeface="Calibri"/>
                <a:ea typeface="Calibri"/>
                <a:cs typeface="Calibri"/>
                <a:sym typeface="Calibri"/>
              </a:rPr>
              <a:t>Report suspicious activity</a:t>
            </a:r>
            <a:endParaRPr sz="2400" b="1" i="0" u="none" strike="noStrike" cap="none">
              <a:solidFill>
                <a:srgbClr val="4B2E83"/>
              </a:solidFill>
              <a:latin typeface="Calibri"/>
              <a:ea typeface="Calibri"/>
              <a:cs typeface="Calibri"/>
              <a:sym typeface="Calibri"/>
            </a:endParaRPr>
          </a:p>
          <a:p>
            <a:pPr marL="0" marR="0" lvl="0" indent="0" algn="l" rtl="0">
              <a:lnSpc>
                <a:spcPct val="115000"/>
              </a:lnSpc>
              <a:spcBef>
                <a:spcPts val="0"/>
              </a:spcBef>
              <a:spcAft>
                <a:spcPts val="1600"/>
              </a:spcAft>
              <a:buClr>
                <a:schemeClr val="dk1"/>
              </a:buClr>
              <a:buSzPts val="2500"/>
              <a:buFont typeface="Encode Sans Condensed"/>
              <a:buNone/>
            </a:pPr>
            <a:endParaRPr sz="2500" b="0" i="0" u="none" strike="noStrike" cap="none">
              <a:solidFill>
                <a:srgbClr val="4B2E83"/>
              </a:solidFill>
              <a:latin typeface="Encode Sans Condensed"/>
              <a:ea typeface="Encode Sans Condensed"/>
              <a:cs typeface="Encode Sans Condensed"/>
              <a:sym typeface="Encode Sans Condensed"/>
            </a:endParaRPr>
          </a:p>
        </p:txBody>
      </p:sp>
      <p:pic>
        <p:nvPicPr>
          <p:cNvPr id="267" name="Google Shape;267;p47"/>
          <p:cNvPicPr preferRelativeResize="0"/>
          <p:nvPr/>
        </p:nvPicPr>
        <p:blipFill rotWithShape="1">
          <a:blip r:embed="rId3">
            <a:alphaModFix/>
          </a:blip>
          <a:srcRect/>
          <a:stretch/>
        </p:blipFill>
        <p:spPr>
          <a:xfrm>
            <a:off x="6452950" y="2220350"/>
            <a:ext cx="2114550" cy="1971675"/>
          </a:xfrm>
          <a:prstGeom prst="rect">
            <a:avLst/>
          </a:prstGeom>
          <a:noFill/>
          <a:ln>
            <a:noFill/>
          </a:ln>
        </p:spPr>
      </p:pic>
      <p:pic>
        <p:nvPicPr>
          <p:cNvPr id="268" name="Google Shape;268;p47"/>
          <p:cNvPicPr preferRelativeResize="0"/>
          <p:nvPr/>
        </p:nvPicPr>
        <p:blipFill rotWithShape="1">
          <a:blip r:embed="rId4">
            <a:alphaModFix/>
          </a:blip>
          <a:srcRect/>
          <a:stretch/>
        </p:blipFill>
        <p:spPr>
          <a:xfrm>
            <a:off x="2338150" y="3858525"/>
            <a:ext cx="4114800" cy="685800"/>
          </a:xfrm>
          <a:prstGeom prst="rect">
            <a:avLst/>
          </a:prstGeom>
          <a:noFill/>
          <a:ln>
            <a:noFill/>
          </a:ln>
        </p:spPr>
      </p:pic>
      <p:sp>
        <p:nvSpPr>
          <p:cNvPr id="269" name="Google Shape;269;p47"/>
          <p:cNvSpPr txBox="1"/>
          <p:nvPr/>
        </p:nvSpPr>
        <p:spPr>
          <a:xfrm>
            <a:off x="2356825" y="4624700"/>
            <a:ext cx="4096200" cy="37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4B2E83"/>
                </a:solidFill>
                <a:latin typeface="Arial"/>
                <a:ea typeface="Arial"/>
                <a:cs typeface="Arial"/>
                <a:sym typeface="Arial"/>
              </a:rPr>
              <a:t>police.uw.edu/loveyourstuff</a:t>
            </a:r>
            <a:endParaRPr sz="1400" b="0" i="0" u="none" strike="noStrike" cap="none">
              <a:solidFill>
                <a:srgbClr val="4B2E83"/>
              </a:solidFill>
              <a:latin typeface="Arial"/>
              <a:ea typeface="Arial"/>
              <a:cs typeface="Arial"/>
              <a:sym typeface="Arial"/>
            </a:endParaRPr>
          </a:p>
        </p:txBody>
      </p:sp>
      <p:pic>
        <p:nvPicPr>
          <p:cNvPr id="270" name="Google Shape;270;p47"/>
          <p:cNvPicPr preferRelativeResize="0"/>
          <p:nvPr/>
        </p:nvPicPr>
        <p:blipFill rotWithShape="1">
          <a:blip r:embed="rId5">
            <a:alphaModFix/>
          </a:blip>
          <a:srcRect/>
          <a:stretch/>
        </p:blipFill>
        <p:spPr>
          <a:xfrm>
            <a:off x="7938336" y="0"/>
            <a:ext cx="1205675" cy="1279538"/>
          </a:xfrm>
          <a:prstGeom prst="rect">
            <a:avLst/>
          </a:prstGeom>
          <a:noFill/>
          <a:ln>
            <a:noFill/>
          </a:ln>
        </p:spPr>
      </p:pic>
    </p:spTree>
    <p:extLst>
      <p:ext uri="{BB962C8B-B14F-4D97-AF65-F5344CB8AC3E}">
        <p14:creationId xmlns:p14="http://schemas.microsoft.com/office/powerpoint/2010/main" val="3630474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8"/>
          <p:cNvSpPr txBox="1">
            <a:spLocks noGrp="1"/>
          </p:cNvSpPr>
          <p:nvPr>
            <p:ph type="title"/>
          </p:nvPr>
        </p:nvSpPr>
        <p:spPr>
          <a:xfrm>
            <a:off x="311725" y="500925"/>
            <a:ext cx="36813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000" b="1" i="0" u="none" strike="noStrike" cap="none">
                <a:solidFill>
                  <a:schemeClr val="lt1"/>
                </a:solidFill>
                <a:latin typeface="Encode Sans Condensed"/>
                <a:ea typeface="Encode Sans Condensed"/>
                <a:cs typeface="Encode Sans Condensed"/>
                <a:sym typeface="Encode Sans Condensed"/>
              </a:rPr>
              <a:t>Bicycle Security</a:t>
            </a:r>
            <a:endParaRPr sz="4000" b="1" i="0" u="none" strike="noStrike" cap="none">
              <a:solidFill>
                <a:schemeClr val="lt1"/>
              </a:solidFill>
              <a:latin typeface="Encode Sans Condensed"/>
              <a:ea typeface="Encode Sans Condensed"/>
              <a:cs typeface="Encode Sans Condensed"/>
              <a:sym typeface="Encode Sans Condensed"/>
            </a:endParaRPr>
          </a:p>
        </p:txBody>
      </p:sp>
      <p:pic>
        <p:nvPicPr>
          <p:cNvPr id="276" name="Google Shape;276;p48"/>
          <p:cNvPicPr preferRelativeResize="0"/>
          <p:nvPr/>
        </p:nvPicPr>
        <p:blipFill rotWithShape="1">
          <a:blip r:embed="rId3">
            <a:alphaModFix/>
          </a:blip>
          <a:srcRect/>
          <a:stretch/>
        </p:blipFill>
        <p:spPr>
          <a:xfrm>
            <a:off x="311725" y="1522550"/>
            <a:ext cx="4986400" cy="3325300"/>
          </a:xfrm>
          <a:prstGeom prst="rect">
            <a:avLst/>
          </a:prstGeom>
          <a:noFill/>
          <a:ln>
            <a:noFill/>
          </a:ln>
        </p:spPr>
      </p:pic>
      <p:sp>
        <p:nvSpPr>
          <p:cNvPr id="277" name="Google Shape;277;p48"/>
          <p:cNvSpPr txBox="1">
            <a:spLocks noGrp="1"/>
          </p:cNvSpPr>
          <p:nvPr>
            <p:ph type="body" idx="4294967295"/>
          </p:nvPr>
        </p:nvSpPr>
        <p:spPr>
          <a:xfrm>
            <a:off x="5208900" y="1443238"/>
            <a:ext cx="3814200" cy="3483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chemeClr val="dk1"/>
              </a:buClr>
              <a:buSzPts val="2500"/>
              <a:buFont typeface="Encode Sans Condensed"/>
              <a:buNone/>
            </a:pPr>
            <a:r>
              <a:rPr lang="en" sz="2400" b="1" i="0" u="none" strike="noStrike" cap="none">
                <a:solidFill>
                  <a:srgbClr val="4B2E83"/>
                </a:solidFill>
                <a:latin typeface="Calibri"/>
                <a:ea typeface="Calibri"/>
                <a:cs typeface="Calibri"/>
                <a:sym typeface="Calibri"/>
              </a:rPr>
              <a:t>Best Practices at the Racks</a:t>
            </a:r>
            <a:endParaRPr sz="2400" b="1" i="0" u="none" strike="noStrike" cap="none">
              <a:solidFill>
                <a:srgbClr val="4B2E83"/>
              </a:solidFill>
              <a:latin typeface="Calibri"/>
              <a:ea typeface="Calibri"/>
              <a:cs typeface="Calibri"/>
              <a:sym typeface="Calibri"/>
            </a:endParaRPr>
          </a:p>
          <a:p>
            <a:pPr marL="457200" marR="0" lvl="0" indent="-342900" algn="l" rtl="0">
              <a:lnSpc>
                <a:spcPct val="115000"/>
              </a:lnSpc>
              <a:spcBef>
                <a:spcPts val="600"/>
              </a:spcBef>
              <a:spcAft>
                <a:spcPts val="0"/>
              </a:spcAft>
              <a:buClr>
                <a:srgbClr val="4B2E83"/>
              </a:buClr>
              <a:buSzPts val="1800"/>
              <a:buFont typeface="Calibri"/>
              <a:buChar char="●"/>
            </a:pPr>
            <a:r>
              <a:rPr lang="en" sz="1800" b="1" i="0" u="none" strike="noStrike" cap="none">
                <a:solidFill>
                  <a:srgbClr val="4B2E83"/>
                </a:solidFill>
                <a:latin typeface="Calibri"/>
                <a:ea typeface="Calibri"/>
                <a:cs typeface="Calibri"/>
                <a:sym typeface="Calibri"/>
              </a:rPr>
              <a:t>Use a U-Lock with a chain lock.</a:t>
            </a:r>
            <a:endParaRPr sz="1800" b="1" i="0" u="none" strike="noStrike" cap="none">
              <a:solidFill>
                <a:srgbClr val="4B2E83"/>
              </a:solidFill>
              <a:latin typeface="Calibri"/>
              <a:ea typeface="Calibri"/>
              <a:cs typeface="Calibri"/>
              <a:sym typeface="Calibri"/>
            </a:endParaRPr>
          </a:p>
          <a:p>
            <a:pPr marL="457200" marR="0" lvl="0" indent="-342900" algn="l" rtl="0">
              <a:lnSpc>
                <a:spcPct val="115000"/>
              </a:lnSpc>
              <a:spcBef>
                <a:spcPts val="0"/>
              </a:spcBef>
              <a:spcAft>
                <a:spcPts val="0"/>
              </a:spcAft>
              <a:buClr>
                <a:srgbClr val="4B2E83"/>
              </a:buClr>
              <a:buSzPts val="1800"/>
              <a:buFont typeface="Calibri"/>
              <a:buChar char="●"/>
            </a:pPr>
            <a:r>
              <a:rPr lang="en" sz="1800" b="1" i="0" u="none" strike="noStrike" cap="none">
                <a:solidFill>
                  <a:srgbClr val="4B2E83"/>
                </a:solidFill>
                <a:latin typeface="Calibri"/>
                <a:ea typeface="Calibri"/>
                <a:cs typeface="Calibri"/>
                <a:sym typeface="Calibri"/>
              </a:rPr>
              <a:t>Lock both wheels to the frame and the rack with the chain lock.</a:t>
            </a:r>
            <a:endParaRPr sz="1800" b="1" i="0" u="none" strike="noStrike" cap="none">
              <a:solidFill>
                <a:srgbClr val="4B2E83"/>
              </a:solidFill>
              <a:latin typeface="Calibri"/>
              <a:ea typeface="Calibri"/>
              <a:cs typeface="Calibri"/>
              <a:sym typeface="Calibri"/>
            </a:endParaRPr>
          </a:p>
          <a:p>
            <a:pPr marL="457200" marR="0" lvl="0" indent="-342900" algn="l" rtl="0">
              <a:lnSpc>
                <a:spcPct val="115000"/>
              </a:lnSpc>
              <a:spcBef>
                <a:spcPts val="0"/>
              </a:spcBef>
              <a:spcAft>
                <a:spcPts val="0"/>
              </a:spcAft>
              <a:buClr>
                <a:srgbClr val="4B2E83"/>
              </a:buClr>
              <a:buSzPts val="1800"/>
              <a:buFont typeface="Calibri"/>
              <a:buChar char="●"/>
            </a:pPr>
            <a:r>
              <a:rPr lang="en" sz="1800" b="1" i="0" u="none" strike="noStrike" cap="none">
                <a:solidFill>
                  <a:srgbClr val="4B2E83"/>
                </a:solidFill>
                <a:latin typeface="Calibri"/>
                <a:ea typeface="Calibri"/>
                <a:cs typeface="Calibri"/>
                <a:sym typeface="Calibri"/>
              </a:rPr>
              <a:t>Lock the wheel without quick release to the frame and the rack.</a:t>
            </a:r>
            <a:endParaRPr sz="1800" b="1" i="0" u="none" strike="noStrike" cap="none">
              <a:solidFill>
                <a:srgbClr val="4B2E83"/>
              </a:solidFill>
              <a:latin typeface="Calibri"/>
              <a:ea typeface="Calibri"/>
              <a:cs typeface="Calibri"/>
              <a:sym typeface="Calibri"/>
            </a:endParaRPr>
          </a:p>
          <a:p>
            <a:pPr marL="457200" marR="0" lvl="0" indent="-342900" algn="l" rtl="0">
              <a:lnSpc>
                <a:spcPct val="115000"/>
              </a:lnSpc>
              <a:spcBef>
                <a:spcPts val="0"/>
              </a:spcBef>
              <a:spcAft>
                <a:spcPts val="0"/>
              </a:spcAft>
              <a:buClr>
                <a:srgbClr val="4B2E83"/>
              </a:buClr>
              <a:buSzPts val="1800"/>
              <a:buFont typeface="Calibri"/>
              <a:buChar char="●"/>
            </a:pPr>
            <a:r>
              <a:rPr lang="en" sz="1800" b="1" i="0" u="none" strike="noStrike" cap="none">
                <a:solidFill>
                  <a:srgbClr val="4B2E83"/>
                </a:solidFill>
                <a:latin typeface="Calibri"/>
                <a:ea typeface="Calibri"/>
                <a:cs typeface="Calibri"/>
                <a:sym typeface="Calibri"/>
              </a:rPr>
              <a:t>Never use a cable lock alone. Seriously...it’s bound to get stolen.</a:t>
            </a:r>
            <a:endParaRPr sz="1800" b="1" i="0" u="none" strike="noStrike" cap="none">
              <a:solidFill>
                <a:srgbClr val="4B2E83"/>
              </a:solidFill>
              <a:latin typeface="Calibri"/>
              <a:ea typeface="Calibri"/>
              <a:cs typeface="Calibri"/>
              <a:sym typeface="Calibri"/>
            </a:endParaRPr>
          </a:p>
          <a:p>
            <a:pPr marL="0" marR="0" lvl="0" indent="0" algn="l" rtl="0">
              <a:lnSpc>
                <a:spcPct val="115000"/>
              </a:lnSpc>
              <a:spcBef>
                <a:spcPts val="0"/>
              </a:spcBef>
              <a:spcAft>
                <a:spcPts val="1600"/>
              </a:spcAft>
              <a:buClr>
                <a:schemeClr val="dk1"/>
              </a:buClr>
              <a:buSzPts val="2500"/>
              <a:buFont typeface="Encode Sans Condensed"/>
              <a:buNone/>
            </a:pPr>
            <a:endParaRPr sz="2500" b="0" i="0" u="none" strike="noStrike" cap="none">
              <a:solidFill>
                <a:srgbClr val="4B2E83"/>
              </a:solidFill>
              <a:latin typeface="Encode Sans Condensed"/>
              <a:ea typeface="Encode Sans Condensed"/>
              <a:cs typeface="Encode Sans Condensed"/>
              <a:sym typeface="Encode Sans Condensed"/>
            </a:endParaRPr>
          </a:p>
        </p:txBody>
      </p:sp>
      <p:pic>
        <p:nvPicPr>
          <p:cNvPr id="278" name="Google Shape;278;p48"/>
          <p:cNvPicPr preferRelativeResize="0"/>
          <p:nvPr/>
        </p:nvPicPr>
        <p:blipFill rotWithShape="1">
          <a:blip r:embed="rId4">
            <a:alphaModFix/>
          </a:blip>
          <a:srcRect/>
          <a:stretch/>
        </p:blipFill>
        <p:spPr>
          <a:xfrm>
            <a:off x="7938336" y="0"/>
            <a:ext cx="1205675" cy="1279538"/>
          </a:xfrm>
          <a:prstGeom prst="rect">
            <a:avLst/>
          </a:prstGeom>
          <a:noFill/>
          <a:ln>
            <a:noFill/>
          </a:ln>
        </p:spPr>
      </p:pic>
    </p:spTree>
    <p:extLst>
      <p:ext uri="{BB962C8B-B14F-4D97-AF65-F5344CB8AC3E}">
        <p14:creationId xmlns:p14="http://schemas.microsoft.com/office/powerpoint/2010/main" val="84772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9"/>
          <p:cNvSpPr txBox="1">
            <a:spLocks noGrp="1"/>
          </p:cNvSpPr>
          <p:nvPr>
            <p:ph type="title"/>
          </p:nvPr>
        </p:nvSpPr>
        <p:spPr>
          <a:xfrm>
            <a:off x="311725" y="500925"/>
            <a:ext cx="36813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000" b="1" i="0" u="none" strike="noStrike" cap="none">
                <a:solidFill>
                  <a:schemeClr val="lt1"/>
                </a:solidFill>
                <a:latin typeface="Encode Sans Condensed"/>
                <a:ea typeface="Encode Sans Condensed"/>
                <a:cs typeface="Encode Sans Condensed"/>
                <a:sym typeface="Encode Sans Condensed"/>
              </a:rPr>
              <a:t>Bicycle Security</a:t>
            </a:r>
            <a:endParaRPr sz="4000" b="1" i="0" u="none" strike="noStrike" cap="none">
              <a:solidFill>
                <a:schemeClr val="lt1"/>
              </a:solidFill>
              <a:latin typeface="Encode Sans Condensed"/>
              <a:ea typeface="Encode Sans Condensed"/>
              <a:cs typeface="Encode Sans Condensed"/>
              <a:sym typeface="Encode Sans Condensed"/>
            </a:endParaRPr>
          </a:p>
        </p:txBody>
      </p:sp>
      <p:sp>
        <p:nvSpPr>
          <p:cNvPr id="284" name="Google Shape;284;p49"/>
          <p:cNvSpPr txBox="1">
            <a:spLocks noGrp="1"/>
          </p:cNvSpPr>
          <p:nvPr>
            <p:ph type="body" idx="4294967295"/>
          </p:nvPr>
        </p:nvSpPr>
        <p:spPr>
          <a:xfrm>
            <a:off x="25" y="1443250"/>
            <a:ext cx="9144000" cy="69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chemeClr val="dk1"/>
              </a:buClr>
              <a:buSzPts val="2500"/>
              <a:buFont typeface="Encode Sans Condensed"/>
              <a:buNone/>
            </a:pPr>
            <a:r>
              <a:rPr lang="en" sz="2400" b="1" i="0" u="none" strike="noStrike" cap="none">
                <a:solidFill>
                  <a:srgbClr val="4B2E83"/>
                </a:solidFill>
                <a:latin typeface="Calibri"/>
                <a:ea typeface="Calibri"/>
                <a:cs typeface="Calibri"/>
                <a:sym typeface="Calibri"/>
              </a:rPr>
              <a:t>Did we mention never using a cable lock alone? That’s right...we did.</a:t>
            </a:r>
            <a:endParaRPr sz="2400" b="1" i="0" u="none" strike="noStrike" cap="none">
              <a:solidFill>
                <a:srgbClr val="4B2E83"/>
              </a:solidFill>
              <a:latin typeface="Calibri"/>
              <a:ea typeface="Calibri"/>
              <a:cs typeface="Calibri"/>
              <a:sym typeface="Calibri"/>
            </a:endParaRPr>
          </a:p>
          <a:p>
            <a:pPr marL="0" marR="0" lvl="0" indent="0" algn="l" rtl="0">
              <a:lnSpc>
                <a:spcPct val="115000"/>
              </a:lnSpc>
              <a:spcBef>
                <a:spcPts val="0"/>
              </a:spcBef>
              <a:spcAft>
                <a:spcPts val="1600"/>
              </a:spcAft>
              <a:buClr>
                <a:schemeClr val="dk1"/>
              </a:buClr>
              <a:buSzPts val="2500"/>
              <a:buFont typeface="Encode Sans Condensed"/>
              <a:buNone/>
            </a:pPr>
            <a:endParaRPr sz="2500" b="0" i="0" u="none" strike="noStrike" cap="none">
              <a:solidFill>
                <a:srgbClr val="4B2E83"/>
              </a:solidFill>
              <a:latin typeface="Encode Sans Condensed"/>
              <a:ea typeface="Encode Sans Condensed"/>
              <a:cs typeface="Encode Sans Condensed"/>
              <a:sym typeface="Encode Sans Condensed"/>
            </a:endParaRPr>
          </a:p>
        </p:txBody>
      </p:sp>
      <p:pic>
        <p:nvPicPr>
          <p:cNvPr id="285" name="Google Shape;285;p49"/>
          <p:cNvPicPr preferRelativeResize="0"/>
          <p:nvPr/>
        </p:nvPicPr>
        <p:blipFill rotWithShape="1">
          <a:blip r:embed="rId3">
            <a:alphaModFix/>
          </a:blip>
          <a:srcRect/>
          <a:stretch/>
        </p:blipFill>
        <p:spPr>
          <a:xfrm>
            <a:off x="1536525" y="2309200"/>
            <a:ext cx="2095500" cy="2190750"/>
          </a:xfrm>
          <a:prstGeom prst="rect">
            <a:avLst/>
          </a:prstGeom>
          <a:noFill/>
          <a:ln>
            <a:noFill/>
          </a:ln>
        </p:spPr>
      </p:pic>
      <p:pic>
        <p:nvPicPr>
          <p:cNvPr id="286" name="Google Shape;286;p49"/>
          <p:cNvPicPr preferRelativeResize="0"/>
          <p:nvPr/>
        </p:nvPicPr>
        <p:blipFill rotWithShape="1">
          <a:blip r:embed="rId4">
            <a:alphaModFix/>
          </a:blip>
          <a:srcRect/>
          <a:stretch/>
        </p:blipFill>
        <p:spPr>
          <a:xfrm>
            <a:off x="4915200" y="2133250"/>
            <a:ext cx="2839540" cy="2705450"/>
          </a:xfrm>
          <a:prstGeom prst="rect">
            <a:avLst/>
          </a:prstGeom>
          <a:noFill/>
          <a:ln>
            <a:noFill/>
          </a:ln>
        </p:spPr>
      </p:pic>
      <p:pic>
        <p:nvPicPr>
          <p:cNvPr id="287" name="Google Shape;287;p49"/>
          <p:cNvPicPr preferRelativeResize="0"/>
          <p:nvPr/>
        </p:nvPicPr>
        <p:blipFill rotWithShape="1">
          <a:blip r:embed="rId5">
            <a:alphaModFix/>
          </a:blip>
          <a:srcRect/>
          <a:stretch/>
        </p:blipFill>
        <p:spPr>
          <a:xfrm>
            <a:off x="7938336" y="0"/>
            <a:ext cx="1205675" cy="1279538"/>
          </a:xfrm>
          <a:prstGeom prst="rect">
            <a:avLst/>
          </a:prstGeom>
          <a:noFill/>
          <a:ln>
            <a:noFill/>
          </a:ln>
        </p:spPr>
      </p:pic>
    </p:spTree>
    <p:extLst>
      <p:ext uri="{BB962C8B-B14F-4D97-AF65-F5344CB8AC3E}">
        <p14:creationId xmlns:p14="http://schemas.microsoft.com/office/powerpoint/2010/main" val="2616777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D0530-E511-3046-8134-CDF37ED5F2F9}"/>
              </a:ext>
            </a:extLst>
          </p:cNvPr>
          <p:cNvSpPr>
            <a:spLocks noGrp="1"/>
          </p:cNvSpPr>
          <p:nvPr>
            <p:ph type="body" sz="quarter" idx="11"/>
          </p:nvPr>
        </p:nvSpPr>
        <p:spPr>
          <a:xfrm>
            <a:off x="447923" y="1164771"/>
            <a:ext cx="8197114" cy="2800408"/>
          </a:xfrm>
        </p:spPr>
        <p:txBody>
          <a:bodyPr lIns="91440" tIns="45720" rIns="91440" bIns="45720" anchor="t"/>
          <a:lstStyle/>
          <a:p>
            <a:r>
              <a:rPr lang="en-US" sz="2000" b="0" dirty="0">
                <a:latin typeface="Open Sans"/>
                <a:ea typeface="Open Sans"/>
                <a:cs typeface="Open Sans"/>
              </a:rPr>
              <a:t>Atmospheric Science (MS, PhD)</a:t>
            </a:r>
            <a:endParaRPr lang="en-US" dirty="0"/>
          </a:p>
          <a:p>
            <a:r>
              <a:rPr lang="en-US" sz="2000" b="0" dirty="0">
                <a:latin typeface="Open Sans"/>
                <a:ea typeface="Open Sans"/>
                <a:cs typeface="Open Sans"/>
              </a:rPr>
              <a:t>Earth and Space Science (MS, PhD)</a:t>
            </a:r>
            <a:endParaRPr lang="en-US" sz="2000" b="0" dirty="0"/>
          </a:p>
          <a:p>
            <a:r>
              <a:rPr lang="en-US" sz="2000" b="0" dirty="0">
                <a:latin typeface="Open Sans"/>
                <a:ea typeface="Open Sans"/>
                <a:cs typeface="Open Sans"/>
              </a:rPr>
              <a:t>Oceanography (MS, PhD)</a:t>
            </a:r>
            <a:endParaRPr lang="en-US" sz="2000" b="0" dirty="0"/>
          </a:p>
          <a:p>
            <a:r>
              <a:rPr lang="en-US" sz="2000" b="0" dirty="0">
                <a:latin typeface="Open Sans"/>
                <a:ea typeface="Open Sans"/>
                <a:cs typeface="Open Sans"/>
              </a:rPr>
              <a:t>Quantitative Ecology and Resource Management (MS, PhD)</a:t>
            </a:r>
            <a:endParaRPr lang="en-US" sz="2000" b="0" dirty="0"/>
          </a:p>
          <a:p>
            <a:r>
              <a:rPr lang="en-US" sz="2000" b="0" dirty="0">
                <a:latin typeface="Open Sans"/>
                <a:ea typeface="Open Sans"/>
                <a:cs typeface="Open Sans"/>
              </a:rPr>
              <a:t>School of Aquatic and Fishery Sciences (MS, PhD)</a:t>
            </a:r>
            <a:endParaRPr lang="en-US" sz="2000" b="0" dirty="0"/>
          </a:p>
          <a:p>
            <a:r>
              <a:rPr lang="en-US" sz="2000" b="0" dirty="0">
                <a:latin typeface="Open Sans"/>
                <a:ea typeface="Open Sans"/>
                <a:cs typeface="Open Sans"/>
              </a:rPr>
              <a:t>School of Environmental and Forest Sciences (MS, MFR, PhD)</a:t>
            </a:r>
          </a:p>
          <a:p>
            <a:r>
              <a:rPr lang="en-US" sz="2000" b="0" dirty="0">
                <a:latin typeface="Open Sans"/>
                <a:ea typeface="Open Sans"/>
                <a:cs typeface="Open Sans"/>
              </a:rPr>
              <a:t>School of Marine and Environmental Affairs (MMA)</a:t>
            </a:r>
            <a:endParaRPr lang="en-US" sz="2000" b="0" dirty="0"/>
          </a:p>
          <a:p>
            <a:pPr marL="0" indent="0">
              <a:buNone/>
            </a:pPr>
            <a:endParaRPr lang="en-US" sz="2000" b="0" dirty="0"/>
          </a:p>
          <a:p>
            <a:endParaRPr lang="en-US" sz="2000" b="0" dirty="0"/>
          </a:p>
          <a:p>
            <a:endParaRPr lang="en-US" sz="2000" b="0" dirty="0"/>
          </a:p>
          <a:p>
            <a:endParaRPr lang="en-US" b="0" dirty="0"/>
          </a:p>
        </p:txBody>
      </p:sp>
      <p:sp>
        <p:nvSpPr>
          <p:cNvPr id="4" name="Title 3">
            <a:extLst>
              <a:ext uri="{FF2B5EF4-FFF2-40B4-BE49-F238E27FC236}">
                <a16:creationId xmlns:a16="http://schemas.microsoft.com/office/drawing/2014/main" id="{874AC810-7B98-4F4C-A170-0144CD8E97E8}"/>
              </a:ext>
            </a:extLst>
          </p:cNvPr>
          <p:cNvSpPr>
            <a:spLocks noGrp="1"/>
          </p:cNvSpPr>
          <p:nvPr>
            <p:ph type="title"/>
          </p:nvPr>
        </p:nvSpPr>
        <p:spPr/>
        <p:txBody>
          <a:bodyPr/>
          <a:lstStyle/>
          <a:p>
            <a:r>
              <a:rPr lang="en-US" dirty="0"/>
              <a:t>COLLEGE OF THE ENVIRONMENT</a:t>
            </a:r>
          </a:p>
        </p:txBody>
      </p:sp>
    </p:spTree>
    <p:extLst>
      <p:ext uri="{BB962C8B-B14F-4D97-AF65-F5344CB8AC3E}">
        <p14:creationId xmlns:p14="http://schemas.microsoft.com/office/powerpoint/2010/main" val="4178923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0"/>
          <p:cNvSpPr txBox="1">
            <a:spLocks noGrp="1"/>
          </p:cNvSpPr>
          <p:nvPr>
            <p:ph type="title"/>
          </p:nvPr>
        </p:nvSpPr>
        <p:spPr>
          <a:xfrm>
            <a:off x="311725" y="500925"/>
            <a:ext cx="5031000" cy="78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000" b="1" i="0" u="none" strike="noStrike" cap="none">
                <a:solidFill>
                  <a:schemeClr val="lt1"/>
                </a:solidFill>
                <a:latin typeface="Encode Sans Condensed"/>
                <a:ea typeface="Encode Sans Condensed"/>
                <a:cs typeface="Encode Sans Condensed"/>
                <a:sym typeface="Encode Sans Condensed"/>
              </a:rPr>
              <a:t>Safety Programs</a:t>
            </a:r>
            <a:endParaRPr sz="4000" b="1" i="0" u="none" strike="noStrike" cap="none">
              <a:solidFill>
                <a:schemeClr val="lt1"/>
              </a:solidFill>
              <a:latin typeface="Encode Sans Condensed"/>
              <a:ea typeface="Encode Sans Condensed"/>
              <a:cs typeface="Encode Sans Condensed"/>
              <a:sym typeface="Encode Sans Condensed"/>
            </a:endParaRPr>
          </a:p>
        </p:txBody>
      </p:sp>
      <p:sp>
        <p:nvSpPr>
          <p:cNvPr id="293" name="Google Shape;293;p50"/>
          <p:cNvSpPr txBox="1"/>
          <p:nvPr/>
        </p:nvSpPr>
        <p:spPr>
          <a:xfrm>
            <a:off x="4400625" y="1461625"/>
            <a:ext cx="4743300" cy="381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rgbClr val="000000"/>
              </a:buClr>
              <a:buSzPts val="2000"/>
              <a:buFont typeface="Arial"/>
              <a:buNone/>
            </a:pPr>
            <a:r>
              <a:rPr lang="en" sz="1800" b="0" i="0" u="none" strike="noStrike" cap="none" dirty="0">
                <a:solidFill>
                  <a:srgbClr val="000000"/>
                </a:solidFill>
                <a:latin typeface="Arial"/>
                <a:ea typeface="Arial"/>
                <a:cs typeface="Arial"/>
                <a:sym typeface="Arial"/>
              </a:rPr>
              <a:t>&gt; </a:t>
            </a:r>
            <a:r>
              <a:rPr lang="en" sz="1800" b="1" i="0" u="none" strike="noStrike" cap="none" dirty="0">
                <a:solidFill>
                  <a:srgbClr val="4B2E83"/>
                </a:solidFill>
                <a:latin typeface="Calibri"/>
                <a:ea typeface="Calibri"/>
                <a:cs typeface="Calibri"/>
                <a:sym typeface="Calibri"/>
              </a:rPr>
              <a:t>Husky NightWalk:</a:t>
            </a:r>
            <a:r>
              <a:rPr lang="en" sz="1800" b="1" dirty="0">
                <a:solidFill>
                  <a:srgbClr val="4B2E83"/>
                </a:solidFill>
                <a:latin typeface="Calibri"/>
                <a:ea typeface="Calibri"/>
                <a:cs typeface="Calibri"/>
                <a:sym typeface="Calibri"/>
              </a:rPr>
              <a:t> </a:t>
            </a:r>
            <a:endParaRPr sz="1800" b="1" dirty="0">
              <a:solidFill>
                <a:srgbClr val="4B2E83"/>
              </a:solidFill>
              <a:latin typeface="Calibri"/>
              <a:ea typeface="Calibri"/>
              <a:cs typeface="Calibri"/>
              <a:sym typeface="Calibri"/>
            </a:endParaRPr>
          </a:p>
          <a:p>
            <a:pPr marL="0" marR="0" lvl="0" indent="457200" algn="l" rtl="0">
              <a:lnSpc>
                <a:spcPct val="115000"/>
              </a:lnSpc>
              <a:spcBef>
                <a:spcPts val="600"/>
              </a:spcBef>
              <a:spcAft>
                <a:spcPts val="0"/>
              </a:spcAft>
              <a:buClr>
                <a:srgbClr val="000000"/>
              </a:buClr>
              <a:buSzPts val="2000"/>
              <a:buFont typeface="Arial"/>
              <a:buNone/>
            </a:pPr>
            <a:r>
              <a:rPr lang="en" sz="1800" dirty="0">
                <a:solidFill>
                  <a:srgbClr val="4B2E83"/>
                </a:solidFill>
                <a:latin typeface="Calibri"/>
                <a:ea typeface="Calibri"/>
                <a:cs typeface="Calibri"/>
                <a:sym typeface="Calibri"/>
              </a:rPr>
              <a:t>206.685.9255</a:t>
            </a:r>
            <a:endParaRPr sz="1800" dirty="0">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rgbClr val="000000"/>
              </a:buClr>
              <a:buSzPts val="2000"/>
              <a:buFont typeface="Arial"/>
              <a:buNone/>
            </a:pPr>
            <a:r>
              <a:rPr lang="en" sz="1800" b="0" i="0" u="none" strike="noStrike" cap="none" dirty="0">
                <a:solidFill>
                  <a:srgbClr val="000000"/>
                </a:solidFill>
                <a:latin typeface="Arial"/>
                <a:ea typeface="Arial"/>
                <a:cs typeface="Arial"/>
                <a:sym typeface="Arial"/>
              </a:rPr>
              <a:t>&gt; </a:t>
            </a:r>
            <a:r>
              <a:rPr lang="en" sz="1800" b="1" dirty="0">
                <a:solidFill>
                  <a:srgbClr val="4B2E83"/>
                </a:solidFill>
                <a:latin typeface="Calibri"/>
                <a:ea typeface="Calibri"/>
                <a:cs typeface="Calibri"/>
                <a:sym typeface="Calibri"/>
              </a:rPr>
              <a:t>Confidential Advocates</a:t>
            </a:r>
            <a:r>
              <a:rPr lang="en" sz="1800" b="1" i="0" u="none" strike="noStrike" cap="none" dirty="0">
                <a:solidFill>
                  <a:srgbClr val="4B2E83"/>
                </a:solidFill>
                <a:latin typeface="Calibri"/>
                <a:ea typeface="Calibri"/>
                <a:cs typeface="Calibri"/>
                <a:sym typeface="Calibri"/>
              </a:rPr>
              <a:t>: </a:t>
            </a:r>
            <a:endParaRPr sz="1800" b="1" i="0" u="none" strike="noStrike" cap="none" dirty="0">
              <a:solidFill>
                <a:srgbClr val="4B2E83"/>
              </a:solidFill>
              <a:latin typeface="Calibri"/>
              <a:ea typeface="Calibri"/>
              <a:cs typeface="Calibri"/>
              <a:sym typeface="Calibri"/>
            </a:endParaRPr>
          </a:p>
          <a:p>
            <a:pPr marL="0" marR="0" lvl="0" indent="457200" algn="l" rtl="0">
              <a:lnSpc>
                <a:spcPct val="115000"/>
              </a:lnSpc>
              <a:spcBef>
                <a:spcPts val="600"/>
              </a:spcBef>
              <a:spcAft>
                <a:spcPts val="0"/>
              </a:spcAft>
              <a:buClr>
                <a:srgbClr val="000000"/>
              </a:buClr>
              <a:buSzPts val="2000"/>
              <a:buFont typeface="Arial"/>
              <a:buNone/>
            </a:pPr>
            <a:r>
              <a:rPr lang="en" sz="1800" dirty="0">
                <a:solidFill>
                  <a:srgbClr val="4B2E83"/>
                </a:solidFill>
                <a:latin typeface="Calibri"/>
                <a:ea typeface="Calibri"/>
                <a:cs typeface="Calibri"/>
                <a:sym typeface="Calibri"/>
              </a:rPr>
              <a:t>lwadvoc@uw.edu</a:t>
            </a:r>
            <a:endParaRPr sz="1800" dirty="0">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rgbClr val="000000"/>
              </a:buClr>
              <a:buSzPts val="2000"/>
              <a:buFont typeface="Arial"/>
              <a:buNone/>
            </a:pPr>
            <a:r>
              <a:rPr lang="en" sz="1800" b="0" i="0" u="none" strike="noStrike" cap="none" dirty="0">
                <a:solidFill>
                  <a:srgbClr val="000000"/>
                </a:solidFill>
                <a:latin typeface="Arial"/>
                <a:ea typeface="Arial"/>
                <a:cs typeface="Arial"/>
                <a:sym typeface="Arial"/>
              </a:rPr>
              <a:t>&gt; </a:t>
            </a:r>
            <a:r>
              <a:rPr lang="en" sz="1800" b="1" dirty="0">
                <a:solidFill>
                  <a:srgbClr val="4B2E83"/>
                </a:solidFill>
                <a:latin typeface="Calibri"/>
                <a:ea typeface="Calibri"/>
                <a:cs typeface="Calibri"/>
                <a:sym typeface="Calibri"/>
              </a:rPr>
              <a:t>Community Engagement</a:t>
            </a:r>
            <a:r>
              <a:rPr lang="en" sz="1800" b="1" i="0" u="none" strike="noStrike" cap="none" dirty="0">
                <a:solidFill>
                  <a:srgbClr val="4B2E83"/>
                </a:solidFill>
                <a:latin typeface="Calibri"/>
                <a:ea typeface="Calibri"/>
                <a:cs typeface="Calibri"/>
                <a:sym typeface="Calibri"/>
              </a:rPr>
              <a:t>:</a:t>
            </a:r>
            <a:r>
              <a:rPr lang="en" sz="1800" b="1" dirty="0">
                <a:solidFill>
                  <a:srgbClr val="4B2E83"/>
                </a:solidFill>
                <a:latin typeface="Calibri"/>
                <a:ea typeface="Calibri"/>
                <a:cs typeface="Calibri"/>
                <a:sym typeface="Calibri"/>
              </a:rPr>
              <a:t> </a:t>
            </a:r>
            <a:endParaRPr sz="1800" b="1" dirty="0">
              <a:solidFill>
                <a:srgbClr val="4B2E83"/>
              </a:solidFill>
              <a:latin typeface="Calibri"/>
              <a:ea typeface="Calibri"/>
              <a:cs typeface="Calibri"/>
              <a:sym typeface="Calibri"/>
            </a:endParaRPr>
          </a:p>
          <a:p>
            <a:pPr marL="0" marR="0" lvl="0" indent="457200" algn="l" rtl="0">
              <a:lnSpc>
                <a:spcPct val="115000"/>
              </a:lnSpc>
              <a:spcBef>
                <a:spcPts val="600"/>
              </a:spcBef>
              <a:spcAft>
                <a:spcPts val="0"/>
              </a:spcAft>
              <a:buClr>
                <a:srgbClr val="000000"/>
              </a:buClr>
              <a:buSzPts val="2000"/>
              <a:buFont typeface="Arial"/>
              <a:buNone/>
            </a:pPr>
            <a:r>
              <a:rPr lang="en" sz="1800" b="0" i="0" u="none" strike="noStrike" cap="none" dirty="0">
                <a:solidFill>
                  <a:srgbClr val="4B2E83"/>
                </a:solidFill>
                <a:latin typeface="Calibri"/>
                <a:ea typeface="Calibri"/>
                <a:cs typeface="Calibri"/>
                <a:sym typeface="Calibri"/>
              </a:rPr>
              <a:t>engagepd@uw.edu</a:t>
            </a:r>
            <a:endParaRPr sz="1800" b="0" i="0" u="none" strike="noStrike" cap="none" dirty="0">
              <a:solidFill>
                <a:srgbClr val="4B2E83"/>
              </a:solidFill>
              <a:latin typeface="Calibri"/>
              <a:ea typeface="Calibri"/>
              <a:cs typeface="Calibri"/>
              <a:sym typeface="Calibri"/>
            </a:endParaRPr>
          </a:p>
          <a:p>
            <a:pPr marL="285750" marR="0" lvl="0" indent="-285750" algn="l" rtl="0">
              <a:lnSpc>
                <a:spcPct val="115000"/>
              </a:lnSpc>
              <a:spcBef>
                <a:spcPts val="600"/>
              </a:spcBef>
              <a:spcAft>
                <a:spcPts val="0"/>
              </a:spcAft>
              <a:buClr>
                <a:srgbClr val="000000"/>
              </a:buClr>
              <a:buSzPts val="2000"/>
              <a:buFont typeface="Wingdings" panose="05000000000000000000" pitchFamily="2" charset="2"/>
              <a:buChar char="Ø"/>
            </a:pPr>
            <a:r>
              <a:rPr lang="en" sz="1800" b="1" dirty="0">
                <a:solidFill>
                  <a:srgbClr val="4B2E83"/>
                </a:solidFill>
                <a:latin typeface="Calibri"/>
                <a:ea typeface="Calibri"/>
                <a:cs typeface="Calibri"/>
                <a:sym typeface="Calibri"/>
              </a:rPr>
              <a:t>SafeZone App</a:t>
            </a:r>
            <a:r>
              <a:rPr lang="en" sz="1800" b="1" i="0" u="none" strike="noStrike" cap="none" dirty="0">
                <a:solidFill>
                  <a:srgbClr val="4B2E83"/>
                </a:solidFill>
                <a:latin typeface="Calibri"/>
                <a:ea typeface="Calibri"/>
                <a:cs typeface="Calibri"/>
                <a:sym typeface="Calibri"/>
              </a:rPr>
              <a:t>:</a:t>
            </a:r>
            <a:r>
              <a:rPr lang="en" sz="1800" b="0" i="0" u="none" strike="noStrike" cap="none" dirty="0">
                <a:solidFill>
                  <a:srgbClr val="4B2E83"/>
                </a:solidFill>
                <a:latin typeface="Calibri"/>
                <a:ea typeface="Calibri"/>
                <a:cs typeface="Calibri"/>
                <a:sym typeface="Calibri"/>
              </a:rPr>
              <a:t>             </a:t>
            </a:r>
          </a:p>
          <a:p>
            <a:pPr marR="0" lvl="0" algn="l" rtl="0">
              <a:lnSpc>
                <a:spcPct val="115000"/>
              </a:lnSpc>
              <a:spcBef>
                <a:spcPts val="600"/>
              </a:spcBef>
              <a:spcAft>
                <a:spcPts val="0"/>
              </a:spcAft>
              <a:buClr>
                <a:srgbClr val="000000"/>
              </a:buClr>
              <a:buSzPts val="2000"/>
            </a:pPr>
            <a:r>
              <a:rPr lang="en" sz="1800" dirty="0">
                <a:solidFill>
                  <a:srgbClr val="4B2E83"/>
                </a:solidFill>
                <a:latin typeface="Calibri"/>
                <a:ea typeface="Calibri"/>
                <a:cs typeface="Calibri"/>
                <a:sym typeface="Calibri"/>
              </a:rPr>
              <a:t>      </a:t>
            </a:r>
            <a:r>
              <a:rPr lang="en-US" sz="1800" dirty="0">
                <a:solidFill>
                  <a:srgbClr val="4B2E83"/>
                </a:solidFill>
                <a:latin typeface="Calibri"/>
                <a:ea typeface="Calibri"/>
                <a:cs typeface="Calibri"/>
                <a:sym typeface="Calibri"/>
              </a:rPr>
              <a:t>https://police.uw.edu/safezone-app/</a:t>
            </a:r>
            <a:endParaRPr sz="2000" b="0" i="0" u="none" strike="noStrike" cap="none" dirty="0">
              <a:solidFill>
                <a:srgbClr val="000000"/>
              </a:solidFill>
              <a:latin typeface="Arial"/>
              <a:ea typeface="Arial"/>
              <a:cs typeface="Arial"/>
              <a:sym typeface="Arial"/>
            </a:endParaRPr>
          </a:p>
        </p:txBody>
      </p:sp>
      <p:pic>
        <p:nvPicPr>
          <p:cNvPr id="294" name="Google Shape;294;p50"/>
          <p:cNvPicPr preferRelativeResize="0"/>
          <p:nvPr/>
        </p:nvPicPr>
        <p:blipFill rotWithShape="1">
          <a:blip r:embed="rId3">
            <a:alphaModFix/>
          </a:blip>
          <a:srcRect/>
          <a:stretch/>
        </p:blipFill>
        <p:spPr>
          <a:xfrm>
            <a:off x="577950" y="1573375"/>
            <a:ext cx="3343275" cy="3162300"/>
          </a:xfrm>
          <a:prstGeom prst="rect">
            <a:avLst/>
          </a:prstGeom>
          <a:noFill/>
          <a:ln>
            <a:noFill/>
          </a:ln>
        </p:spPr>
      </p:pic>
      <p:pic>
        <p:nvPicPr>
          <p:cNvPr id="295" name="Google Shape;295;p50"/>
          <p:cNvPicPr preferRelativeResize="0"/>
          <p:nvPr/>
        </p:nvPicPr>
        <p:blipFill rotWithShape="1">
          <a:blip r:embed="rId4">
            <a:alphaModFix/>
          </a:blip>
          <a:srcRect/>
          <a:stretch/>
        </p:blipFill>
        <p:spPr>
          <a:xfrm>
            <a:off x="7938336" y="0"/>
            <a:ext cx="1205675" cy="1279538"/>
          </a:xfrm>
          <a:prstGeom prst="rect">
            <a:avLst/>
          </a:prstGeom>
          <a:noFill/>
          <a:ln>
            <a:noFill/>
          </a:ln>
        </p:spPr>
      </p:pic>
    </p:spTree>
    <p:extLst>
      <p:ext uri="{BB962C8B-B14F-4D97-AF65-F5344CB8AC3E}">
        <p14:creationId xmlns:p14="http://schemas.microsoft.com/office/powerpoint/2010/main" val="382474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51"/>
          <p:cNvPicPr preferRelativeResize="0"/>
          <p:nvPr/>
        </p:nvPicPr>
        <p:blipFill>
          <a:blip r:embed="rId3">
            <a:alphaModFix/>
          </a:blip>
          <a:stretch>
            <a:fillRect/>
          </a:stretch>
        </p:blipFill>
        <p:spPr>
          <a:xfrm>
            <a:off x="3440581" y="0"/>
            <a:ext cx="2262888" cy="5143501"/>
          </a:xfrm>
          <a:prstGeom prst="rect">
            <a:avLst/>
          </a:prstGeom>
          <a:noFill/>
          <a:ln>
            <a:noFill/>
          </a:ln>
        </p:spPr>
      </p:pic>
    </p:spTree>
    <p:extLst>
      <p:ext uri="{BB962C8B-B14F-4D97-AF65-F5344CB8AC3E}">
        <p14:creationId xmlns:p14="http://schemas.microsoft.com/office/powerpoint/2010/main" val="2914272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2"/>
          <p:cNvPicPr preferRelativeResize="0"/>
          <p:nvPr/>
        </p:nvPicPr>
        <p:blipFill>
          <a:blip r:embed="rId3">
            <a:alphaModFix/>
          </a:blip>
          <a:stretch>
            <a:fillRect/>
          </a:stretch>
        </p:blipFill>
        <p:spPr>
          <a:xfrm>
            <a:off x="3017950" y="0"/>
            <a:ext cx="2262899" cy="5143501"/>
          </a:xfrm>
          <a:prstGeom prst="rect">
            <a:avLst/>
          </a:prstGeom>
          <a:noFill/>
          <a:ln>
            <a:noFill/>
          </a:ln>
        </p:spPr>
      </p:pic>
    </p:spTree>
    <p:extLst>
      <p:ext uri="{BB962C8B-B14F-4D97-AF65-F5344CB8AC3E}">
        <p14:creationId xmlns:p14="http://schemas.microsoft.com/office/powerpoint/2010/main" val="2420515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3"/>
          <p:cNvSpPr txBox="1">
            <a:spLocks noGrp="1"/>
          </p:cNvSpPr>
          <p:nvPr>
            <p:ph type="title"/>
          </p:nvPr>
        </p:nvSpPr>
        <p:spPr>
          <a:xfrm>
            <a:off x="311725" y="500925"/>
            <a:ext cx="4621500" cy="78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800" b="1" i="0" u="none" strike="noStrike" cap="none">
                <a:solidFill>
                  <a:schemeClr val="lt1"/>
                </a:solidFill>
                <a:latin typeface="Encode Sans Condensed"/>
                <a:ea typeface="Encode Sans Condensed"/>
                <a:cs typeface="Encode Sans Condensed"/>
                <a:sym typeface="Encode Sans Condensed"/>
              </a:rPr>
              <a:t>UW Alert</a:t>
            </a:r>
            <a:endParaRPr sz="4800" b="1" i="0" u="none" strike="noStrike" cap="none">
              <a:solidFill>
                <a:schemeClr val="lt1"/>
              </a:solidFill>
              <a:latin typeface="Encode Sans Condensed"/>
              <a:ea typeface="Encode Sans Condensed"/>
              <a:cs typeface="Encode Sans Condensed"/>
              <a:sym typeface="Encode Sans Condensed"/>
            </a:endParaRPr>
          </a:p>
        </p:txBody>
      </p:sp>
      <p:sp>
        <p:nvSpPr>
          <p:cNvPr id="311" name="Google Shape;311;p53"/>
          <p:cNvSpPr txBox="1">
            <a:spLocks noGrp="1"/>
          </p:cNvSpPr>
          <p:nvPr>
            <p:ph type="body" idx="1"/>
          </p:nvPr>
        </p:nvSpPr>
        <p:spPr>
          <a:xfrm>
            <a:off x="777775" y="1487200"/>
            <a:ext cx="7588500" cy="3076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chemeClr val="dk1"/>
              </a:buClr>
              <a:buSzPts val="2500"/>
              <a:buFont typeface="Encode Sans Condensed"/>
              <a:buNone/>
            </a:pPr>
            <a:r>
              <a:rPr lang="en" sz="2400" b="0" i="0" u="none" strike="noStrike" cap="none">
                <a:solidFill>
                  <a:srgbClr val="4B2E83"/>
                </a:solidFill>
                <a:latin typeface="Arial"/>
                <a:ea typeface="Arial"/>
                <a:cs typeface="Arial"/>
                <a:sym typeface="Arial"/>
              </a:rPr>
              <a:t>&gt;</a:t>
            </a:r>
            <a:r>
              <a:rPr lang="en" sz="2400" b="1" i="0" u="none" strike="noStrike" cap="none">
                <a:solidFill>
                  <a:srgbClr val="4B2E83"/>
                </a:solidFill>
                <a:latin typeface="Calibri"/>
                <a:ea typeface="Calibri"/>
                <a:cs typeface="Calibri"/>
                <a:sym typeface="Calibri"/>
              </a:rPr>
              <a:t>UW Alert:  www.uwalert.org</a:t>
            </a:r>
            <a:endParaRPr sz="2400" b="1" i="0" u="none" strike="noStrike" cap="none">
              <a:solidFill>
                <a:srgbClr val="4B2E83"/>
              </a:solidFill>
              <a:latin typeface="Calibri"/>
              <a:ea typeface="Calibri"/>
              <a:cs typeface="Calibri"/>
              <a:sym typeface="Calibri"/>
            </a:endParaRPr>
          </a:p>
          <a:p>
            <a:pPr marL="0" marR="0" lvl="0" indent="457200" algn="l" rtl="0">
              <a:lnSpc>
                <a:spcPct val="115000"/>
              </a:lnSpc>
              <a:spcBef>
                <a:spcPts val="500"/>
              </a:spcBef>
              <a:spcAft>
                <a:spcPts val="0"/>
              </a:spcAft>
              <a:buClr>
                <a:schemeClr val="dk1"/>
              </a:buClr>
              <a:buSzPts val="2500"/>
              <a:buFont typeface="Encode Sans Condensed"/>
              <a:buNone/>
            </a:pPr>
            <a:r>
              <a:rPr lang="en" sz="2000" b="0" i="0" u="none" strike="noStrike" cap="none">
                <a:solidFill>
                  <a:srgbClr val="4B2E83"/>
                </a:solidFill>
                <a:latin typeface="Arial"/>
                <a:ea typeface="Arial"/>
                <a:cs typeface="Arial"/>
                <a:sym typeface="Arial"/>
              </a:rPr>
              <a:t>–</a:t>
            </a:r>
            <a:r>
              <a:rPr lang="en" sz="2000" b="1" i="0" u="none" strike="noStrike" cap="none">
                <a:solidFill>
                  <a:srgbClr val="4B2E83"/>
                </a:solidFill>
                <a:latin typeface="Calibri"/>
                <a:ea typeface="Calibri"/>
                <a:cs typeface="Calibri"/>
                <a:sym typeface="Calibri"/>
              </a:rPr>
              <a:t>SMS text, email</a:t>
            </a:r>
            <a:endParaRPr sz="2000" b="1" i="0" u="none" strike="noStrike" cap="none">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endParaRPr sz="2400" b="0" i="0" u="none" strike="noStrike" cap="none">
              <a:solidFill>
                <a:srgbClr val="4B2E83"/>
              </a:solidFill>
              <a:latin typeface="Arial"/>
              <a:ea typeface="Arial"/>
              <a:cs typeface="Arial"/>
              <a:sym typeface="Arial"/>
            </a:endParaRPr>
          </a:p>
          <a:p>
            <a:pPr marL="0" marR="0" lvl="0" indent="0" algn="l" rtl="0">
              <a:lnSpc>
                <a:spcPct val="115000"/>
              </a:lnSpc>
              <a:spcBef>
                <a:spcPts val="600"/>
              </a:spcBef>
              <a:spcAft>
                <a:spcPts val="0"/>
              </a:spcAft>
              <a:buClr>
                <a:schemeClr val="dk1"/>
              </a:buClr>
              <a:buSzPts val="2500"/>
              <a:buFont typeface="Encode Sans Condensed"/>
              <a:buNone/>
            </a:pPr>
            <a:r>
              <a:rPr lang="en" sz="2400" b="0" i="0" u="none" strike="noStrike" cap="none">
                <a:solidFill>
                  <a:srgbClr val="4B2E83"/>
                </a:solidFill>
                <a:latin typeface="Arial"/>
                <a:ea typeface="Arial"/>
                <a:cs typeface="Arial"/>
                <a:sym typeface="Arial"/>
              </a:rPr>
              <a:t>&gt;</a:t>
            </a:r>
            <a:r>
              <a:rPr lang="en" sz="2400" b="1" i="0" u="none" strike="noStrike" cap="none">
                <a:solidFill>
                  <a:srgbClr val="4B2E83"/>
                </a:solidFill>
                <a:latin typeface="Calibri"/>
                <a:ea typeface="Calibri"/>
                <a:cs typeface="Calibri"/>
                <a:sym typeface="Calibri"/>
              </a:rPr>
              <a:t>Timely Warnings</a:t>
            </a:r>
            <a:endParaRPr sz="2400" b="1" i="0" u="none" strike="noStrike" cap="none">
              <a:solidFill>
                <a:srgbClr val="4B2E83"/>
              </a:solidFill>
              <a:latin typeface="Calibri"/>
              <a:ea typeface="Calibri"/>
              <a:cs typeface="Calibri"/>
              <a:sym typeface="Calibri"/>
            </a:endParaRPr>
          </a:p>
          <a:p>
            <a:pPr marL="0" marR="0" lvl="0" indent="457200" algn="l" rtl="0">
              <a:lnSpc>
                <a:spcPct val="115000"/>
              </a:lnSpc>
              <a:spcBef>
                <a:spcPts val="500"/>
              </a:spcBef>
              <a:spcAft>
                <a:spcPts val="0"/>
              </a:spcAft>
              <a:buClr>
                <a:schemeClr val="dk1"/>
              </a:buClr>
              <a:buSzPts val="2500"/>
              <a:buFont typeface="Encode Sans Condensed"/>
              <a:buNone/>
            </a:pPr>
            <a:r>
              <a:rPr lang="en" sz="2000" b="0" i="0" u="none" strike="noStrike" cap="none">
                <a:solidFill>
                  <a:srgbClr val="4B2E83"/>
                </a:solidFill>
                <a:latin typeface="Arial"/>
                <a:ea typeface="Arial"/>
                <a:cs typeface="Arial"/>
                <a:sym typeface="Arial"/>
              </a:rPr>
              <a:t>–</a:t>
            </a:r>
            <a:r>
              <a:rPr lang="en" sz="2000" b="1" i="0" u="none" strike="noStrike" cap="none">
                <a:solidFill>
                  <a:srgbClr val="4B2E83"/>
                </a:solidFill>
                <a:latin typeface="Calibri"/>
                <a:ea typeface="Calibri"/>
                <a:cs typeface="Calibri"/>
                <a:sym typeface="Calibri"/>
              </a:rPr>
              <a:t>Notification of Criminal Incidents</a:t>
            </a:r>
            <a:endParaRPr sz="2000" b="1" i="0" u="none" strike="noStrike" cap="none">
              <a:solidFill>
                <a:srgbClr val="4B2E83"/>
              </a:solidFill>
              <a:latin typeface="Calibri"/>
              <a:ea typeface="Calibri"/>
              <a:cs typeface="Calibri"/>
              <a:sym typeface="Calibri"/>
            </a:endParaRPr>
          </a:p>
          <a:p>
            <a:pPr marL="0" marR="0" lvl="0" indent="0" algn="l" rtl="0">
              <a:lnSpc>
                <a:spcPct val="115000"/>
              </a:lnSpc>
              <a:spcBef>
                <a:spcPts val="500"/>
              </a:spcBef>
              <a:spcAft>
                <a:spcPts val="0"/>
              </a:spcAft>
              <a:buClr>
                <a:schemeClr val="dk1"/>
              </a:buClr>
              <a:buSzPts val="2500"/>
              <a:buFont typeface="Encode Sans Condensed"/>
              <a:buNone/>
            </a:pPr>
            <a:endParaRPr sz="2000" b="0" i="0" u="none" strike="noStrike" cap="none">
              <a:solidFill>
                <a:srgbClr val="4B2E83"/>
              </a:solidFill>
              <a:latin typeface="Arial"/>
              <a:ea typeface="Arial"/>
              <a:cs typeface="Arial"/>
              <a:sym typeface="Arial"/>
            </a:endParaRPr>
          </a:p>
          <a:p>
            <a:pPr marL="0" marR="0" lvl="0" indent="0" algn="l" rtl="0">
              <a:lnSpc>
                <a:spcPct val="115000"/>
              </a:lnSpc>
              <a:spcBef>
                <a:spcPts val="0"/>
              </a:spcBef>
              <a:spcAft>
                <a:spcPts val="1600"/>
              </a:spcAft>
              <a:buClr>
                <a:schemeClr val="dk1"/>
              </a:buClr>
              <a:buSzPts val="2500"/>
              <a:buFont typeface="Encode Sans Condensed"/>
              <a:buNone/>
            </a:pPr>
            <a:endParaRPr sz="2500" b="0" i="0" u="none" strike="noStrike" cap="none">
              <a:solidFill>
                <a:srgbClr val="4B2E83"/>
              </a:solidFill>
              <a:latin typeface="Encode Sans Condensed"/>
              <a:ea typeface="Encode Sans Condensed"/>
              <a:cs typeface="Encode Sans Condensed"/>
              <a:sym typeface="Encode Sans Condensed"/>
            </a:endParaRPr>
          </a:p>
        </p:txBody>
      </p:sp>
      <p:pic>
        <p:nvPicPr>
          <p:cNvPr id="312" name="Google Shape;312;p53"/>
          <p:cNvPicPr preferRelativeResize="0"/>
          <p:nvPr/>
        </p:nvPicPr>
        <p:blipFill rotWithShape="1">
          <a:blip r:embed="rId3">
            <a:alphaModFix/>
          </a:blip>
          <a:srcRect/>
          <a:stretch/>
        </p:blipFill>
        <p:spPr>
          <a:xfrm>
            <a:off x="5806913" y="1609725"/>
            <a:ext cx="1933575" cy="1924050"/>
          </a:xfrm>
          <a:prstGeom prst="rect">
            <a:avLst/>
          </a:prstGeom>
          <a:noFill/>
          <a:ln>
            <a:noFill/>
          </a:ln>
        </p:spPr>
      </p:pic>
      <p:pic>
        <p:nvPicPr>
          <p:cNvPr id="313" name="Google Shape;313;p53"/>
          <p:cNvPicPr preferRelativeResize="0"/>
          <p:nvPr/>
        </p:nvPicPr>
        <p:blipFill rotWithShape="1">
          <a:blip r:embed="rId4">
            <a:alphaModFix/>
          </a:blip>
          <a:srcRect/>
          <a:stretch/>
        </p:blipFill>
        <p:spPr>
          <a:xfrm>
            <a:off x="7938336" y="0"/>
            <a:ext cx="1205675" cy="1279538"/>
          </a:xfrm>
          <a:prstGeom prst="rect">
            <a:avLst/>
          </a:prstGeom>
          <a:noFill/>
          <a:ln>
            <a:noFill/>
          </a:ln>
        </p:spPr>
      </p:pic>
    </p:spTree>
    <p:extLst>
      <p:ext uri="{BB962C8B-B14F-4D97-AF65-F5344CB8AC3E}">
        <p14:creationId xmlns:p14="http://schemas.microsoft.com/office/powerpoint/2010/main" val="3278281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4"/>
          <p:cNvSpPr txBox="1">
            <a:spLocks noGrp="1"/>
          </p:cNvSpPr>
          <p:nvPr>
            <p:ph type="title"/>
          </p:nvPr>
        </p:nvSpPr>
        <p:spPr>
          <a:xfrm>
            <a:off x="311725" y="343350"/>
            <a:ext cx="6469800" cy="76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Encode Sans Condensed"/>
              <a:buNone/>
            </a:pPr>
            <a:r>
              <a:rPr lang="en" sz="4500" b="1" i="0" u="none" strike="noStrike" cap="none">
                <a:solidFill>
                  <a:schemeClr val="lt1"/>
                </a:solidFill>
                <a:latin typeface="Encode Sans Condensed"/>
                <a:ea typeface="Encode Sans Condensed"/>
                <a:cs typeface="Encode Sans Condensed"/>
                <a:sym typeface="Encode Sans Condensed"/>
              </a:rPr>
              <a:t>Contacting Us</a:t>
            </a:r>
            <a:endParaRPr sz="4500" b="1" i="0" u="none" strike="noStrike" cap="none">
              <a:solidFill>
                <a:schemeClr val="lt1"/>
              </a:solidFill>
              <a:latin typeface="Encode Sans Condensed"/>
              <a:ea typeface="Encode Sans Condensed"/>
              <a:cs typeface="Encode Sans Condensed"/>
              <a:sym typeface="Encode Sans Condensed"/>
            </a:endParaRPr>
          </a:p>
        </p:txBody>
      </p:sp>
      <p:sp>
        <p:nvSpPr>
          <p:cNvPr id="319" name="Google Shape;319;p54"/>
          <p:cNvSpPr txBox="1">
            <a:spLocks noGrp="1"/>
          </p:cNvSpPr>
          <p:nvPr>
            <p:ph type="body" idx="1"/>
          </p:nvPr>
        </p:nvSpPr>
        <p:spPr>
          <a:xfrm>
            <a:off x="311725" y="2111300"/>
            <a:ext cx="4110300" cy="2890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chemeClr val="dk1"/>
              </a:buClr>
              <a:buSzPts val="2500"/>
              <a:buFont typeface="Encode Sans Condensed"/>
              <a:buNone/>
            </a:pPr>
            <a:r>
              <a:rPr lang="en" sz="1800" b="0" i="0" u="none" strike="noStrike" cap="none">
                <a:solidFill>
                  <a:srgbClr val="4B2E83"/>
                </a:solidFill>
                <a:latin typeface="Arial"/>
                <a:ea typeface="Arial"/>
                <a:cs typeface="Arial"/>
                <a:sym typeface="Arial"/>
              </a:rPr>
              <a:t>&gt; </a:t>
            </a:r>
            <a:r>
              <a:rPr lang="en" sz="1800" b="1" i="0" u="none" strike="noStrike" cap="none">
                <a:solidFill>
                  <a:srgbClr val="4B2E83"/>
                </a:solidFill>
                <a:latin typeface="Calibri"/>
                <a:ea typeface="Calibri"/>
                <a:cs typeface="Calibri"/>
                <a:sym typeface="Calibri"/>
              </a:rPr>
              <a:t>Code </a:t>
            </a:r>
            <a:r>
              <a:rPr lang="en" sz="1800" b="1" i="0" u="none" strike="noStrike" cap="none">
                <a:solidFill>
                  <a:srgbClr val="0000FF"/>
                </a:solidFill>
                <a:latin typeface="Calibri"/>
                <a:ea typeface="Calibri"/>
                <a:cs typeface="Calibri"/>
                <a:sym typeface="Calibri"/>
              </a:rPr>
              <a:t>Blue</a:t>
            </a:r>
            <a:r>
              <a:rPr lang="en" sz="1800" b="1" i="0" u="none" strike="noStrike" cap="none">
                <a:solidFill>
                  <a:srgbClr val="4B2E83"/>
                </a:solidFill>
                <a:latin typeface="Calibri"/>
                <a:ea typeface="Calibri"/>
                <a:cs typeface="Calibri"/>
                <a:sym typeface="Calibri"/>
              </a:rPr>
              <a:t> Phones </a:t>
            </a:r>
            <a:r>
              <a:rPr lang="en" sz="1800" b="0" i="0" u="none" strike="noStrike" cap="none">
                <a:solidFill>
                  <a:srgbClr val="4B2E83"/>
                </a:solidFill>
                <a:latin typeface="Calibri"/>
                <a:ea typeface="Calibri"/>
                <a:cs typeface="Calibri"/>
                <a:sym typeface="Calibri"/>
              </a:rPr>
              <a:t>or</a:t>
            </a:r>
            <a:r>
              <a:rPr lang="en" sz="1800" b="1" i="0" u="none" strike="noStrike" cap="none">
                <a:solidFill>
                  <a:srgbClr val="4B2E83"/>
                </a:solidFill>
                <a:latin typeface="Calibri"/>
                <a:ea typeface="Calibri"/>
                <a:cs typeface="Calibri"/>
                <a:sym typeface="Calibri"/>
              </a:rPr>
              <a:t> </a:t>
            </a:r>
            <a:r>
              <a:rPr lang="en" sz="1800" b="1" i="0" u="none" strike="noStrike" cap="none">
                <a:solidFill>
                  <a:srgbClr val="FFD966"/>
                </a:solidFill>
                <a:latin typeface="Calibri"/>
                <a:ea typeface="Calibri"/>
                <a:cs typeface="Calibri"/>
                <a:sym typeface="Calibri"/>
              </a:rPr>
              <a:t>Yellow</a:t>
            </a:r>
            <a:r>
              <a:rPr lang="en" sz="1800" b="1" i="0" u="none" strike="noStrike" cap="none">
                <a:solidFill>
                  <a:srgbClr val="4B2E83"/>
                </a:solidFill>
                <a:latin typeface="Calibri"/>
                <a:ea typeface="Calibri"/>
                <a:cs typeface="Calibri"/>
                <a:sym typeface="Calibri"/>
              </a:rPr>
              <a:t> Call Boxes</a:t>
            </a:r>
            <a:endParaRPr sz="1800" b="1" i="0" u="none" strike="noStrike" cap="none">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r>
              <a:rPr lang="en" sz="1800" b="0" i="0" u="none" strike="noStrike" cap="none">
                <a:solidFill>
                  <a:srgbClr val="4B2E83"/>
                </a:solidFill>
                <a:latin typeface="Arial"/>
                <a:ea typeface="Arial"/>
                <a:cs typeface="Arial"/>
                <a:sym typeface="Arial"/>
              </a:rPr>
              <a:t>&gt; </a:t>
            </a:r>
            <a:r>
              <a:rPr lang="en" sz="1800" b="1" i="0" u="none" strike="noStrike" cap="none">
                <a:solidFill>
                  <a:srgbClr val="4B2E83"/>
                </a:solidFill>
                <a:latin typeface="Calibri"/>
                <a:ea typeface="Calibri"/>
                <a:cs typeface="Calibri"/>
                <a:sym typeface="Calibri"/>
              </a:rPr>
              <a:t>Non-emergencies:   </a:t>
            </a:r>
            <a:endParaRPr sz="1800" b="1" i="0" u="none" strike="noStrike" cap="none">
              <a:solidFill>
                <a:srgbClr val="4B2E83"/>
              </a:solidFill>
              <a:latin typeface="Calibri"/>
              <a:ea typeface="Calibri"/>
              <a:cs typeface="Calibri"/>
              <a:sym typeface="Calibri"/>
            </a:endParaRPr>
          </a:p>
          <a:p>
            <a:pPr marL="0" marR="0" lvl="0" indent="457200" algn="l" rtl="0">
              <a:lnSpc>
                <a:spcPct val="115000"/>
              </a:lnSpc>
              <a:spcBef>
                <a:spcPts val="600"/>
              </a:spcBef>
              <a:spcAft>
                <a:spcPts val="0"/>
              </a:spcAft>
              <a:buClr>
                <a:schemeClr val="dk1"/>
              </a:buClr>
              <a:buSzPts val="2500"/>
              <a:buFont typeface="Encode Sans Condensed"/>
              <a:buNone/>
            </a:pPr>
            <a:r>
              <a:rPr lang="en" sz="1800" b="1" i="0" u="none" strike="noStrike" cap="none">
                <a:solidFill>
                  <a:srgbClr val="FF0000"/>
                </a:solidFill>
                <a:latin typeface="Calibri"/>
                <a:ea typeface="Calibri"/>
                <a:cs typeface="Calibri"/>
                <a:sym typeface="Calibri"/>
              </a:rPr>
              <a:t>206.685.UWPD (8973)</a:t>
            </a:r>
            <a:endParaRPr sz="1800" b="1" i="0" u="none" strike="noStrike" cap="none">
              <a:solidFill>
                <a:srgbClr val="FF0000"/>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r>
              <a:rPr lang="en" sz="1800" b="0" i="0" u="none" strike="noStrike" cap="none">
                <a:solidFill>
                  <a:srgbClr val="4B2E83"/>
                </a:solidFill>
                <a:latin typeface="Arial"/>
                <a:ea typeface="Arial"/>
                <a:cs typeface="Arial"/>
                <a:sym typeface="Arial"/>
              </a:rPr>
              <a:t>&gt; </a:t>
            </a:r>
            <a:r>
              <a:rPr lang="en" sz="1800" b="1" i="0" u="none" strike="noStrike" cap="none">
                <a:solidFill>
                  <a:srgbClr val="4B2E83"/>
                </a:solidFill>
                <a:latin typeface="Calibri"/>
                <a:ea typeface="Calibri"/>
                <a:cs typeface="Calibri"/>
                <a:sym typeface="Calibri"/>
              </a:rPr>
              <a:t>Anonymous Tips:    </a:t>
            </a:r>
            <a:endParaRPr sz="1800" b="1" i="0" u="none" strike="noStrike" cap="none">
              <a:solidFill>
                <a:srgbClr val="4B2E83"/>
              </a:solidFill>
              <a:latin typeface="Calibri"/>
              <a:ea typeface="Calibri"/>
              <a:cs typeface="Calibri"/>
              <a:sym typeface="Calibri"/>
            </a:endParaRPr>
          </a:p>
          <a:p>
            <a:pPr marL="0" marR="0" lvl="0" indent="457200" algn="l" rtl="0">
              <a:lnSpc>
                <a:spcPct val="115000"/>
              </a:lnSpc>
              <a:spcBef>
                <a:spcPts val="600"/>
              </a:spcBef>
              <a:spcAft>
                <a:spcPts val="0"/>
              </a:spcAft>
              <a:buClr>
                <a:schemeClr val="dk1"/>
              </a:buClr>
              <a:buSzPts val="2500"/>
              <a:buFont typeface="Encode Sans Condensed"/>
              <a:buNone/>
            </a:pPr>
            <a:r>
              <a:rPr lang="en" sz="1800" b="1" i="0" u="none" strike="noStrike" cap="none">
                <a:solidFill>
                  <a:srgbClr val="4B2E83"/>
                </a:solidFill>
                <a:latin typeface="Calibri"/>
                <a:ea typeface="Calibri"/>
                <a:cs typeface="Calibri"/>
                <a:sym typeface="Calibri"/>
              </a:rPr>
              <a:t>206.685.TIPS (8477)</a:t>
            </a:r>
            <a:endParaRPr sz="1800" b="1" i="0" u="none" strike="noStrike" cap="none">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r>
              <a:rPr lang="en" sz="1800" b="0" i="0" u="none" strike="noStrike" cap="none">
                <a:solidFill>
                  <a:srgbClr val="4B2E83"/>
                </a:solidFill>
                <a:latin typeface="Arial"/>
                <a:ea typeface="Arial"/>
                <a:cs typeface="Arial"/>
                <a:sym typeface="Arial"/>
              </a:rPr>
              <a:t>&gt; </a:t>
            </a:r>
            <a:r>
              <a:rPr lang="en" sz="1800" b="1" i="0" u="none" strike="noStrike" cap="none">
                <a:solidFill>
                  <a:srgbClr val="4B2E83"/>
                </a:solidFill>
                <a:latin typeface="Calibri"/>
                <a:ea typeface="Calibri"/>
                <a:cs typeface="Calibri"/>
                <a:sym typeface="Calibri"/>
              </a:rPr>
              <a:t>General Email:  </a:t>
            </a:r>
            <a:endParaRPr sz="1800" b="1" i="0" u="none" strike="noStrike" cap="none">
              <a:solidFill>
                <a:srgbClr val="4B2E83"/>
              </a:solidFill>
              <a:latin typeface="Calibri"/>
              <a:ea typeface="Calibri"/>
              <a:cs typeface="Calibri"/>
              <a:sym typeface="Calibri"/>
            </a:endParaRPr>
          </a:p>
          <a:p>
            <a:pPr marL="0" marR="0" lvl="0" indent="457200" algn="l" rtl="0">
              <a:lnSpc>
                <a:spcPct val="115000"/>
              </a:lnSpc>
              <a:spcBef>
                <a:spcPts val="600"/>
              </a:spcBef>
              <a:spcAft>
                <a:spcPts val="0"/>
              </a:spcAft>
              <a:buClr>
                <a:schemeClr val="dk1"/>
              </a:buClr>
              <a:buSzPts val="2500"/>
              <a:buFont typeface="Encode Sans Condensed"/>
              <a:buNone/>
            </a:pPr>
            <a:r>
              <a:rPr lang="en" sz="1800" b="1" i="0" u="none" strike="noStrike" cap="none">
                <a:solidFill>
                  <a:srgbClr val="4B2E83"/>
                </a:solidFill>
                <a:latin typeface="Calibri"/>
                <a:ea typeface="Calibri"/>
                <a:cs typeface="Calibri"/>
                <a:sym typeface="Calibri"/>
              </a:rPr>
              <a:t>uwpolice@uw.edu</a:t>
            </a:r>
            <a:endParaRPr sz="1800" b="1" i="0" u="none" strike="noStrike" cap="none">
              <a:solidFill>
                <a:srgbClr val="4B2E83"/>
              </a:solidFill>
              <a:latin typeface="Calibri"/>
              <a:ea typeface="Calibri"/>
              <a:cs typeface="Calibri"/>
              <a:sym typeface="Calibri"/>
            </a:endParaRPr>
          </a:p>
          <a:p>
            <a:pPr marL="0" marR="0" lvl="0" indent="0" algn="l" rtl="0">
              <a:lnSpc>
                <a:spcPct val="115000"/>
              </a:lnSpc>
              <a:spcBef>
                <a:spcPts val="0"/>
              </a:spcBef>
              <a:spcAft>
                <a:spcPts val="1600"/>
              </a:spcAft>
              <a:buClr>
                <a:schemeClr val="dk1"/>
              </a:buClr>
              <a:buSzPts val="2500"/>
              <a:buFont typeface="Encode Sans Condensed"/>
              <a:buNone/>
            </a:pPr>
            <a:endParaRPr sz="1800" b="0" i="0" u="none" strike="noStrike" cap="none">
              <a:solidFill>
                <a:srgbClr val="4B2E83"/>
              </a:solidFill>
              <a:latin typeface="Encode Sans Condensed"/>
              <a:ea typeface="Encode Sans Condensed"/>
              <a:cs typeface="Encode Sans Condensed"/>
              <a:sym typeface="Encode Sans Condensed"/>
            </a:endParaRPr>
          </a:p>
        </p:txBody>
      </p:sp>
      <p:sp>
        <p:nvSpPr>
          <p:cNvPr id="320" name="Google Shape;320;p54"/>
          <p:cNvSpPr txBox="1">
            <a:spLocks noGrp="1"/>
          </p:cNvSpPr>
          <p:nvPr>
            <p:ph type="body" idx="2"/>
          </p:nvPr>
        </p:nvSpPr>
        <p:spPr>
          <a:xfrm>
            <a:off x="4422025" y="2111300"/>
            <a:ext cx="4759500" cy="308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chemeClr val="dk1"/>
              </a:buClr>
              <a:buSzPts val="2500"/>
              <a:buFont typeface="Encode Sans Condensed"/>
              <a:buNone/>
            </a:pPr>
            <a:r>
              <a:rPr lang="en" sz="1800" b="0" i="0" u="none" strike="noStrike" cap="none">
                <a:solidFill>
                  <a:srgbClr val="4B2E83"/>
                </a:solidFill>
                <a:latin typeface="Arial"/>
                <a:ea typeface="Arial"/>
                <a:cs typeface="Arial"/>
                <a:sym typeface="Arial"/>
              </a:rPr>
              <a:t>&gt; </a:t>
            </a:r>
            <a:r>
              <a:rPr lang="en" sz="1800" b="1" i="0" u="none" strike="noStrike" cap="none">
                <a:solidFill>
                  <a:srgbClr val="4B2E83"/>
                </a:solidFill>
                <a:latin typeface="Calibri"/>
                <a:ea typeface="Calibri"/>
                <a:cs typeface="Calibri"/>
                <a:sym typeface="Calibri"/>
              </a:rPr>
              <a:t>Events/Outreach: </a:t>
            </a:r>
            <a:r>
              <a:rPr lang="en" sz="1800" b="1" i="0" u="none" strike="noStrike" cap="none">
                <a:solidFill>
                  <a:srgbClr val="FF0000"/>
                </a:solidFill>
                <a:latin typeface="Calibri"/>
                <a:ea typeface="Calibri"/>
                <a:cs typeface="Calibri"/>
                <a:sym typeface="Calibri"/>
              </a:rPr>
              <a:t>engagepd@uw.edu</a:t>
            </a:r>
            <a:endParaRPr sz="1800" b="1" i="0" u="none" strike="noStrike" cap="none">
              <a:solidFill>
                <a:srgbClr val="FF0000"/>
              </a:solidFill>
              <a:latin typeface="Calibri"/>
              <a:ea typeface="Calibri"/>
              <a:cs typeface="Calibri"/>
              <a:sym typeface="Calibri"/>
            </a:endParaRPr>
          </a:p>
          <a:p>
            <a:pPr marL="0" lvl="0" indent="0" algn="l" rtl="0">
              <a:spcBef>
                <a:spcPts val="600"/>
              </a:spcBef>
              <a:spcAft>
                <a:spcPts val="0"/>
              </a:spcAft>
              <a:buClr>
                <a:schemeClr val="dk1"/>
              </a:buClr>
              <a:buSzPts val="2500"/>
              <a:buFont typeface="Encode Sans Condensed"/>
              <a:buNone/>
            </a:pPr>
            <a:r>
              <a:rPr lang="en" sz="1800">
                <a:solidFill>
                  <a:srgbClr val="4B2E83"/>
                </a:solidFill>
                <a:latin typeface="Arial"/>
                <a:ea typeface="Arial"/>
                <a:cs typeface="Arial"/>
                <a:sym typeface="Arial"/>
              </a:rPr>
              <a:t>&gt; </a:t>
            </a:r>
            <a:r>
              <a:rPr lang="en" sz="1800" b="1">
                <a:solidFill>
                  <a:srgbClr val="4B2E83"/>
                </a:solidFill>
                <a:latin typeface="Calibri"/>
                <a:ea typeface="Calibri"/>
                <a:cs typeface="Calibri"/>
                <a:sym typeface="Calibri"/>
              </a:rPr>
              <a:t>Husky NightWalk: </a:t>
            </a:r>
            <a:r>
              <a:rPr lang="en" sz="1800" b="1">
                <a:solidFill>
                  <a:srgbClr val="FF0000"/>
                </a:solidFill>
                <a:latin typeface="Calibri"/>
                <a:ea typeface="Calibri"/>
                <a:cs typeface="Calibri"/>
                <a:sym typeface="Calibri"/>
              </a:rPr>
              <a:t>206.685.WALK (9255)</a:t>
            </a:r>
            <a:endParaRPr sz="1800" b="0" i="0" u="none" strike="noStrike" cap="none">
              <a:solidFill>
                <a:srgbClr val="4B2E83"/>
              </a:solidFill>
              <a:latin typeface="Arial"/>
              <a:ea typeface="Arial"/>
              <a:cs typeface="Arial"/>
              <a:sym typeface="Arial"/>
            </a:endParaRPr>
          </a:p>
          <a:p>
            <a:pPr marL="0" marR="0" lvl="0" indent="0" algn="l" rtl="0">
              <a:lnSpc>
                <a:spcPct val="115000"/>
              </a:lnSpc>
              <a:spcBef>
                <a:spcPts val="600"/>
              </a:spcBef>
              <a:spcAft>
                <a:spcPts val="0"/>
              </a:spcAft>
              <a:buClr>
                <a:schemeClr val="dk1"/>
              </a:buClr>
              <a:buSzPts val="2500"/>
              <a:buFont typeface="Encode Sans Condensed"/>
              <a:buNone/>
            </a:pPr>
            <a:r>
              <a:rPr lang="en" sz="1800" b="1" i="0" u="none" strike="noStrike" cap="none">
                <a:solidFill>
                  <a:srgbClr val="4B2E83"/>
                </a:solidFill>
                <a:latin typeface="Calibri"/>
                <a:ea typeface="Calibri"/>
                <a:cs typeface="Calibri"/>
                <a:sym typeface="Calibri"/>
              </a:rPr>
              <a:t>            Follow Us on Social Media!</a:t>
            </a:r>
            <a:endParaRPr sz="1800" b="1" i="0" u="none" strike="noStrike" cap="none">
              <a:solidFill>
                <a:srgbClr val="4B2E83"/>
              </a:solidFill>
              <a:latin typeface="Calibri"/>
              <a:ea typeface="Calibri"/>
              <a:cs typeface="Calibri"/>
              <a:sym typeface="Calibri"/>
            </a:endParaRPr>
          </a:p>
          <a:p>
            <a:pPr marL="0" marR="0" lvl="0" indent="457200" algn="l" rtl="0">
              <a:lnSpc>
                <a:spcPct val="115000"/>
              </a:lnSpc>
              <a:spcBef>
                <a:spcPts val="600"/>
              </a:spcBef>
              <a:spcAft>
                <a:spcPts val="0"/>
              </a:spcAft>
              <a:buClr>
                <a:schemeClr val="dk1"/>
              </a:buClr>
              <a:buSzPts val="2500"/>
              <a:buFont typeface="Encode Sans Condensed"/>
              <a:buNone/>
            </a:pPr>
            <a:r>
              <a:rPr lang="en" sz="1800" b="1" i="0" u="none" strike="noStrike" cap="none">
                <a:solidFill>
                  <a:srgbClr val="4B2E83"/>
                </a:solidFill>
                <a:latin typeface="Calibri"/>
                <a:ea typeface="Calibri"/>
                <a:cs typeface="Calibri"/>
                <a:sym typeface="Calibri"/>
              </a:rPr>
              <a:t>    Free </a:t>
            </a:r>
            <a:r>
              <a:rPr lang="en" sz="1800" b="1">
                <a:solidFill>
                  <a:srgbClr val="4B2E83"/>
                </a:solidFill>
                <a:latin typeface="Calibri"/>
                <a:ea typeface="Calibri"/>
                <a:cs typeface="Calibri"/>
                <a:sym typeface="Calibri"/>
              </a:rPr>
              <a:t>giveaways and prizes!</a:t>
            </a:r>
            <a:endParaRPr sz="1800" b="1" i="0" u="none" strike="noStrike" cap="none">
              <a:solidFill>
                <a:srgbClr val="4B2E83"/>
              </a:solidFill>
              <a:latin typeface="Calibri"/>
              <a:ea typeface="Calibri"/>
              <a:cs typeface="Calibri"/>
              <a:sym typeface="Calibri"/>
            </a:endParaRPr>
          </a:p>
          <a:p>
            <a:pPr marL="0" marR="0" lvl="0" indent="0" algn="l" rtl="0">
              <a:lnSpc>
                <a:spcPct val="115000"/>
              </a:lnSpc>
              <a:spcBef>
                <a:spcPts val="600"/>
              </a:spcBef>
              <a:spcAft>
                <a:spcPts val="0"/>
              </a:spcAft>
              <a:buClr>
                <a:schemeClr val="dk1"/>
              </a:buClr>
              <a:buSzPts val="2500"/>
              <a:buFont typeface="Encode Sans Condensed"/>
              <a:buNone/>
            </a:pPr>
            <a:r>
              <a:rPr lang="en" sz="1800" b="1" i="0" u="none" strike="noStrike" cap="none">
                <a:solidFill>
                  <a:srgbClr val="4B2E83"/>
                </a:solidFill>
                <a:latin typeface="Calibri"/>
                <a:ea typeface="Calibri"/>
                <a:cs typeface="Calibri"/>
                <a:sym typeface="Calibri"/>
              </a:rPr>
              <a:t>                       @UW_Police</a:t>
            </a:r>
            <a:endParaRPr sz="1800" b="1" i="0" u="none" strike="noStrike" cap="none">
              <a:solidFill>
                <a:srgbClr val="4B2E83"/>
              </a:solidFill>
              <a:latin typeface="Calibri"/>
              <a:ea typeface="Calibri"/>
              <a:cs typeface="Calibri"/>
              <a:sym typeface="Calibri"/>
            </a:endParaRPr>
          </a:p>
          <a:p>
            <a:pPr marL="0" marR="0" lvl="0" indent="457200" algn="l" rtl="0">
              <a:lnSpc>
                <a:spcPct val="115000"/>
              </a:lnSpc>
              <a:spcBef>
                <a:spcPts val="600"/>
              </a:spcBef>
              <a:spcAft>
                <a:spcPts val="0"/>
              </a:spcAft>
              <a:buClr>
                <a:schemeClr val="dk1"/>
              </a:buClr>
              <a:buSzPts val="2500"/>
              <a:buFont typeface="Encode Sans Condensed"/>
              <a:buNone/>
            </a:pPr>
            <a:endParaRPr sz="1800" b="1" i="0" u="none" strike="noStrike" cap="none">
              <a:solidFill>
                <a:srgbClr val="4B2E83"/>
              </a:solidFill>
              <a:latin typeface="Calibri"/>
              <a:ea typeface="Calibri"/>
              <a:cs typeface="Calibri"/>
              <a:sym typeface="Calibri"/>
            </a:endParaRPr>
          </a:p>
          <a:p>
            <a:pPr marL="0" marR="0" lvl="0" indent="0" algn="l" rtl="0">
              <a:lnSpc>
                <a:spcPct val="115000"/>
              </a:lnSpc>
              <a:spcBef>
                <a:spcPts val="0"/>
              </a:spcBef>
              <a:spcAft>
                <a:spcPts val="1600"/>
              </a:spcAft>
              <a:buClr>
                <a:schemeClr val="dk1"/>
              </a:buClr>
              <a:buSzPts val="2500"/>
              <a:buFont typeface="Encode Sans Condensed"/>
              <a:buNone/>
            </a:pPr>
            <a:endParaRPr sz="1800" b="0" i="0" u="none" strike="noStrike" cap="none">
              <a:solidFill>
                <a:srgbClr val="4B2E83"/>
              </a:solidFill>
              <a:latin typeface="Encode Sans Condensed"/>
              <a:ea typeface="Encode Sans Condensed"/>
              <a:cs typeface="Encode Sans Condensed"/>
              <a:sym typeface="Encode Sans Condensed"/>
            </a:endParaRPr>
          </a:p>
        </p:txBody>
      </p:sp>
      <p:sp>
        <p:nvSpPr>
          <p:cNvPr id="321" name="Google Shape;321;p54"/>
          <p:cNvSpPr txBox="1"/>
          <p:nvPr/>
        </p:nvSpPr>
        <p:spPr>
          <a:xfrm>
            <a:off x="453425" y="1234150"/>
            <a:ext cx="8019900" cy="86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4B2E83"/>
                </a:solidFill>
                <a:latin typeface="Calibri"/>
                <a:ea typeface="Calibri"/>
                <a:cs typeface="Calibri"/>
                <a:sym typeface="Calibri"/>
              </a:rPr>
              <a:t>Emergencies: </a:t>
            </a:r>
            <a:r>
              <a:rPr lang="en" sz="2400" b="1" i="0" u="none" strike="noStrike" cap="none">
                <a:solidFill>
                  <a:srgbClr val="FF0000"/>
                </a:solidFill>
                <a:latin typeface="Calibri"/>
                <a:ea typeface="Calibri"/>
                <a:cs typeface="Calibri"/>
                <a:sym typeface="Calibri"/>
              </a:rPr>
              <a:t>911</a:t>
            </a:r>
            <a:endParaRPr sz="24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4B2E83"/>
                </a:solidFill>
                <a:latin typeface="Calibri"/>
                <a:ea typeface="Calibri"/>
                <a:cs typeface="Calibri"/>
                <a:sym typeface="Calibri"/>
              </a:rPr>
              <a:t>from a cell phone, ask to be transferred to UWPD</a:t>
            </a:r>
            <a:endParaRPr sz="2400" b="1" i="0" u="none" strike="noStrike" cap="none">
              <a:solidFill>
                <a:srgbClr val="4B2E83"/>
              </a:solidFill>
              <a:latin typeface="Calibri"/>
              <a:ea typeface="Calibri"/>
              <a:cs typeface="Calibri"/>
              <a:sym typeface="Calibri"/>
            </a:endParaRPr>
          </a:p>
        </p:txBody>
      </p:sp>
      <p:pic>
        <p:nvPicPr>
          <p:cNvPr id="322" name="Google Shape;322;p54"/>
          <p:cNvPicPr preferRelativeResize="0"/>
          <p:nvPr/>
        </p:nvPicPr>
        <p:blipFill rotWithShape="1">
          <a:blip r:embed="rId3">
            <a:alphaModFix/>
          </a:blip>
          <a:srcRect/>
          <a:stretch/>
        </p:blipFill>
        <p:spPr>
          <a:xfrm>
            <a:off x="6015125" y="4163200"/>
            <a:ext cx="766400" cy="766400"/>
          </a:xfrm>
          <a:prstGeom prst="rect">
            <a:avLst/>
          </a:prstGeom>
          <a:noFill/>
          <a:ln>
            <a:noFill/>
          </a:ln>
        </p:spPr>
      </p:pic>
      <p:pic>
        <p:nvPicPr>
          <p:cNvPr id="323" name="Google Shape;323;p54"/>
          <p:cNvPicPr preferRelativeResize="0"/>
          <p:nvPr/>
        </p:nvPicPr>
        <p:blipFill rotWithShape="1">
          <a:blip r:embed="rId4">
            <a:alphaModFix/>
          </a:blip>
          <a:srcRect/>
          <a:stretch/>
        </p:blipFill>
        <p:spPr>
          <a:xfrm>
            <a:off x="4949749" y="4185649"/>
            <a:ext cx="721475" cy="721500"/>
          </a:xfrm>
          <a:prstGeom prst="rect">
            <a:avLst/>
          </a:prstGeom>
          <a:noFill/>
          <a:ln>
            <a:noFill/>
          </a:ln>
        </p:spPr>
      </p:pic>
      <p:pic>
        <p:nvPicPr>
          <p:cNvPr id="324" name="Google Shape;324;p54"/>
          <p:cNvPicPr preferRelativeResize="0"/>
          <p:nvPr/>
        </p:nvPicPr>
        <p:blipFill rotWithShape="1">
          <a:blip r:embed="rId5">
            <a:alphaModFix/>
          </a:blip>
          <a:srcRect/>
          <a:stretch/>
        </p:blipFill>
        <p:spPr>
          <a:xfrm>
            <a:off x="7006475" y="4163195"/>
            <a:ext cx="944205" cy="766400"/>
          </a:xfrm>
          <a:prstGeom prst="rect">
            <a:avLst/>
          </a:prstGeom>
          <a:noFill/>
          <a:ln>
            <a:noFill/>
          </a:ln>
        </p:spPr>
      </p:pic>
      <p:pic>
        <p:nvPicPr>
          <p:cNvPr id="325" name="Google Shape;325;p54"/>
          <p:cNvPicPr preferRelativeResize="0"/>
          <p:nvPr/>
        </p:nvPicPr>
        <p:blipFill rotWithShape="1">
          <a:blip r:embed="rId6">
            <a:alphaModFix/>
          </a:blip>
          <a:srcRect/>
          <a:stretch/>
        </p:blipFill>
        <p:spPr>
          <a:xfrm>
            <a:off x="7948575" y="0"/>
            <a:ext cx="1195425" cy="1291950"/>
          </a:xfrm>
          <a:prstGeom prst="rect">
            <a:avLst/>
          </a:prstGeom>
          <a:noFill/>
          <a:ln>
            <a:noFill/>
          </a:ln>
        </p:spPr>
      </p:pic>
    </p:spTree>
    <p:extLst>
      <p:ext uri="{BB962C8B-B14F-4D97-AF65-F5344CB8AC3E}">
        <p14:creationId xmlns:p14="http://schemas.microsoft.com/office/powerpoint/2010/main" val="887675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a:xfrm>
            <a:off x="460374" y="1694916"/>
            <a:ext cx="8683625" cy="569338"/>
          </a:xfrm>
        </p:spPr>
        <p:txBody>
          <a:bodyPr/>
          <a:lstStyle/>
          <a:p>
            <a:r>
              <a:rPr lang="en-US" sz="2600" b="1" dirty="0">
                <a:effectLst>
                  <a:outerShdw blurRad="38100" dist="38100" dir="2700000" algn="tl">
                    <a:srgbClr val="000000">
                      <a:alpha val="43137"/>
                    </a:srgbClr>
                  </a:outerShdw>
                </a:effectLst>
              </a:rPr>
              <a:t>College of the Environment Student Advisory Council (SAC)</a:t>
            </a:r>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lIns="91440" tIns="45720" rIns="91440" bIns="45720" anchor="t">
            <a:noAutofit/>
          </a:bodyPr>
          <a:lstStyle/>
          <a:p>
            <a:r>
              <a:rPr lang="en-US" dirty="0">
                <a:latin typeface="Uni Sans Regular"/>
              </a:rPr>
              <a:t>Zachary Bengtsson</a:t>
            </a:r>
            <a:endParaRPr lang="en-US" dirty="0"/>
          </a:p>
        </p:txBody>
      </p:sp>
    </p:spTree>
    <p:extLst>
      <p:ext uri="{BB962C8B-B14F-4D97-AF65-F5344CB8AC3E}">
        <p14:creationId xmlns:p14="http://schemas.microsoft.com/office/powerpoint/2010/main" val="4049775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B0BA8-DA10-65FC-3060-6EF653784121}"/>
              </a:ext>
            </a:extLst>
          </p:cNvPr>
          <p:cNvSpPr>
            <a:spLocks noGrp="1"/>
          </p:cNvSpPr>
          <p:nvPr>
            <p:ph type="title"/>
          </p:nvPr>
        </p:nvSpPr>
        <p:spPr>
          <a:xfrm>
            <a:off x="781410" y="88551"/>
            <a:ext cx="7886700" cy="994172"/>
          </a:xfrm>
        </p:spPr>
        <p:txBody>
          <a:bodyPr/>
          <a:lstStyle/>
          <a:p>
            <a:pPr algn="ctr"/>
            <a:r>
              <a:rPr lang="en-US" sz="3150" dirty="0" err="1">
                <a:solidFill>
                  <a:srgbClr val="4B2E84"/>
                </a:solidFill>
                <a:latin typeface=""/>
              </a:rPr>
              <a:t>CoENV</a:t>
            </a:r>
            <a:r>
              <a:rPr lang="en-US" sz="3150" dirty="0">
                <a:solidFill>
                  <a:srgbClr val="4B2E84"/>
                </a:solidFill>
                <a:latin typeface=""/>
              </a:rPr>
              <a:t> Student Advisory Council</a:t>
            </a:r>
            <a:br>
              <a:rPr lang="en-US" b="0" i="0" dirty="0">
                <a:solidFill>
                  <a:srgbClr val="4B2E84"/>
                </a:solidFill>
                <a:effectLst/>
                <a:latin typeface=""/>
              </a:rPr>
            </a:br>
            <a:r>
              <a:rPr lang="en-US" sz="2100" dirty="0">
                <a:solidFill>
                  <a:srgbClr val="4B2E84"/>
                </a:solidFill>
                <a:latin typeface=""/>
              </a:rPr>
              <a:t>Graduate Representatives</a:t>
            </a:r>
          </a:p>
        </p:txBody>
      </p:sp>
      <p:grpSp>
        <p:nvGrpSpPr>
          <p:cNvPr id="31" name="Group 30">
            <a:extLst>
              <a:ext uri="{FF2B5EF4-FFF2-40B4-BE49-F238E27FC236}">
                <a16:creationId xmlns:a16="http://schemas.microsoft.com/office/drawing/2014/main" id="{29B52759-EC19-D3E5-99FF-42CA6081F9B8}"/>
              </a:ext>
            </a:extLst>
          </p:cNvPr>
          <p:cNvGrpSpPr/>
          <p:nvPr/>
        </p:nvGrpSpPr>
        <p:grpSpPr>
          <a:xfrm>
            <a:off x="1300245" y="1061598"/>
            <a:ext cx="7176552" cy="3924102"/>
            <a:chOff x="1701182" y="1415464"/>
            <a:chExt cx="9568736" cy="5232136"/>
          </a:xfrm>
        </p:grpSpPr>
        <p:pic>
          <p:nvPicPr>
            <p:cNvPr id="6" name="Picture 5">
              <a:extLst>
                <a:ext uri="{FF2B5EF4-FFF2-40B4-BE49-F238E27FC236}">
                  <a16:creationId xmlns:a16="http://schemas.microsoft.com/office/drawing/2014/main" id="{40B0F6FF-6AEB-7E1C-F665-B9584D3FF2D5}"/>
                </a:ext>
              </a:extLst>
            </p:cNvPr>
            <p:cNvPicPr>
              <a:picLocks noChangeAspect="1"/>
            </p:cNvPicPr>
            <p:nvPr/>
          </p:nvPicPr>
          <p:blipFill>
            <a:blip r:embed="rId2"/>
            <a:stretch>
              <a:fillRect/>
            </a:stretch>
          </p:blipFill>
          <p:spPr>
            <a:xfrm>
              <a:off x="4375745" y="1415464"/>
              <a:ext cx="1905000" cy="1905000"/>
            </a:xfrm>
            <a:prstGeom prst="rect">
              <a:avLst/>
            </a:prstGeom>
          </p:spPr>
        </p:pic>
        <p:pic>
          <p:nvPicPr>
            <p:cNvPr id="8" name="Picture 7">
              <a:extLst>
                <a:ext uri="{FF2B5EF4-FFF2-40B4-BE49-F238E27FC236}">
                  <a16:creationId xmlns:a16="http://schemas.microsoft.com/office/drawing/2014/main" id="{F00551B8-1266-36C0-EA28-59E4C161C7E1}"/>
                </a:ext>
              </a:extLst>
            </p:cNvPr>
            <p:cNvPicPr>
              <a:picLocks noChangeAspect="1"/>
            </p:cNvPicPr>
            <p:nvPr/>
          </p:nvPicPr>
          <p:blipFill>
            <a:blip r:embed="rId3"/>
            <a:srcRect/>
            <a:stretch/>
          </p:blipFill>
          <p:spPr>
            <a:xfrm>
              <a:off x="1881158" y="1415464"/>
              <a:ext cx="1905000" cy="1905000"/>
            </a:xfrm>
            <a:prstGeom prst="rect">
              <a:avLst/>
            </a:prstGeom>
          </p:spPr>
        </p:pic>
        <p:pic>
          <p:nvPicPr>
            <p:cNvPr id="12" name="Picture 11">
              <a:extLst>
                <a:ext uri="{FF2B5EF4-FFF2-40B4-BE49-F238E27FC236}">
                  <a16:creationId xmlns:a16="http://schemas.microsoft.com/office/drawing/2014/main" id="{D150D8FC-6C4D-4DCE-A68D-F30F7FE3E1E2}"/>
                </a:ext>
              </a:extLst>
            </p:cNvPr>
            <p:cNvPicPr>
              <a:picLocks noChangeAspect="1"/>
            </p:cNvPicPr>
            <p:nvPr/>
          </p:nvPicPr>
          <p:blipFill>
            <a:blip r:embed="rId4"/>
            <a:stretch>
              <a:fillRect/>
            </a:stretch>
          </p:blipFill>
          <p:spPr>
            <a:xfrm>
              <a:off x="6865580" y="4196742"/>
              <a:ext cx="1905000" cy="1905000"/>
            </a:xfrm>
            <a:prstGeom prst="rect">
              <a:avLst/>
            </a:prstGeom>
          </p:spPr>
        </p:pic>
        <p:pic>
          <p:nvPicPr>
            <p:cNvPr id="14" name="Picture 13">
              <a:extLst>
                <a:ext uri="{FF2B5EF4-FFF2-40B4-BE49-F238E27FC236}">
                  <a16:creationId xmlns:a16="http://schemas.microsoft.com/office/drawing/2014/main" id="{F8330D31-086B-791F-7B81-E47C912EEDE6}"/>
                </a:ext>
              </a:extLst>
            </p:cNvPr>
            <p:cNvPicPr>
              <a:picLocks noChangeAspect="1"/>
            </p:cNvPicPr>
            <p:nvPr/>
          </p:nvPicPr>
          <p:blipFill>
            <a:blip r:embed="rId5"/>
            <a:srcRect/>
            <a:stretch/>
          </p:blipFill>
          <p:spPr>
            <a:xfrm>
              <a:off x="6870332" y="1415464"/>
              <a:ext cx="1905000" cy="1905000"/>
            </a:xfrm>
            <a:prstGeom prst="rect">
              <a:avLst/>
            </a:prstGeom>
          </p:spPr>
        </p:pic>
        <p:pic>
          <p:nvPicPr>
            <p:cNvPr id="16" name="Picture 15">
              <a:extLst>
                <a:ext uri="{FF2B5EF4-FFF2-40B4-BE49-F238E27FC236}">
                  <a16:creationId xmlns:a16="http://schemas.microsoft.com/office/drawing/2014/main" id="{63F4EA2E-88AC-1BAF-CAA9-238C038E6FBD}"/>
                </a:ext>
              </a:extLst>
            </p:cNvPr>
            <p:cNvPicPr>
              <a:picLocks noChangeAspect="1"/>
            </p:cNvPicPr>
            <p:nvPr/>
          </p:nvPicPr>
          <p:blipFill>
            <a:blip r:embed="rId6"/>
            <a:srcRect/>
            <a:stretch/>
          </p:blipFill>
          <p:spPr>
            <a:xfrm>
              <a:off x="9364918" y="1415464"/>
              <a:ext cx="1905000" cy="1905000"/>
            </a:xfrm>
            <a:prstGeom prst="rect">
              <a:avLst/>
            </a:prstGeom>
          </p:spPr>
        </p:pic>
        <p:pic>
          <p:nvPicPr>
            <p:cNvPr id="18" name="Picture 17">
              <a:extLst>
                <a:ext uri="{FF2B5EF4-FFF2-40B4-BE49-F238E27FC236}">
                  <a16:creationId xmlns:a16="http://schemas.microsoft.com/office/drawing/2014/main" id="{A5EF0FE2-8351-F331-5EB9-5A18577495A7}"/>
                </a:ext>
              </a:extLst>
            </p:cNvPr>
            <p:cNvPicPr>
              <a:picLocks noChangeAspect="1"/>
            </p:cNvPicPr>
            <p:nvPr/>
          </p:nvPicPr>
          <p:blipFill>
            <a:blip r:embed="rId7"/>
            <a:stretch>
              <a:fillRect/>
            </a:stretch>
          </p:blipFill>
          <p:spPr>
            <a:xfrm>
              <a:off x="1866902" y="4188602"/>
              <a:ext cx="1905000" cy="1905000"/>
            </a:xfrm>
            <a:prstGeom prst="rect">
              <a:avLst/>
            </a:prstGeom>
          </p:spPr>
        </p:pic>
        <p:sp>
          <p:nvSpPr>
            <p:cNvPr id="19" name="TextBox 18">
              <a:extLst>
                <a:ext uri="{FF2B5EF4-FFF2-40B4-BE49-F238E27FC236}">
                  <a16:creationId xmlns:a16="http://schemas.microsoft.com/office/drawing/2014/main" id="{967DC806-57BB-E884-126D-CF346C0E14BB}"/>
                </a:ext>
              </a:extLst>
            </p:cNvPr>
            <p:cNvSpPr txBox="1"/>
            <p:nvPr/>
          </p:nvSpPr>
          <p:spPr>
            <a:xfrm>
              <a:off x="4362202" y="3326059"/>
              <a:ext cx="1905000" cy="553997"/>
            </a:xfrm>
            <a:prstGeom prst="rect">
              <a:avLst/>
            </a:prstGeom>
            <a:noFill/>
          </p:spPr>
          <p:txBody>
            <a:bodyPr wrap="square" rtlCol="0">
              <a:spAutoFit/>
            </a:bodyPr>
            <a:lstStyle/>
            <a:p>
              <a:pPr algn="ctr"/>
              <a:r>
                <a:rPr lang="en-US" sz="1050" dirty="0" err="1">
                  <a:latin typeface=""/>
                </a:rPr>
                <a:t>Aina</a:t>
              </a:r>
              <a:r>
                <a:rPr lang="en-US" sz="1050" dirty="0">
                  <a:latin typeface=""/>
                </a:rPr>
                <a:t> Hori</a:t>
              </a:r>
            </a:p>
            <a:p>
              <a:pPr algn="ctr"/>
              <a:r>
                <a:rPr lang="en-US" sz="1050" dirty="0">
                  <a:latin typeface=""/>
                </a:rPr>
                <a:t>SMEA</a:t>
              </a:r>
            </a:p>
          </p:txBody>
        </p:sp>
        <p:sp>
          <p:nvSpPr>
            <p:cNvPr id="20" name="TextBox 19">
              <a:extLst>
                <a:ext uri="{FF2B5EF4-FFF2-40B4-BE49-F238E27FC236}">
                  <a16:creationId xmlns:a16="http://schemas.microsoft.com/office/drawing/2014/main" id="{3CA31E52-BBCC-FB1F-4CCE-3B0AFB99644E}"/>
                </a:ext>
              </a:extLst>
            </p:cNvPr>
            <p:cNvSpPr txBox="1"/>
            <p:nvPr/>
          </p:nvSpPr>
          <p:spPr>
            <a:xfrm>
              <a:off x="1701182" y="3326059"/>
              <a:ext cx="2264953" cy="553997"/>
            </a:xfrm>
            <a:prstGeom prst="rect">
              <a:avLst/>
            </a:prstGeom>
            <a:noFill/>
          </p:spPr>
          <p:txBody>
            <a:bodyPr wrap="square" rtlCol="0">
              <a:spAutoFit/>
            </a:bodyPr>
            <a:lstStyle/>
            <a:p>
              <a:pPr algn="ctr"/>
              <a:r>
                <a:rPr lang="en-US" sz="1050" dirty="0">
                  <a:latin typeface=""/>
                </a:rPr>
                <a:t>Alec </a:t>
              </a:r>
              <a:r>
                <a:rPr lang="en-US" sz="1050" dirty="0" err="1">
                  <a:latin typeface=""/>
                </a:rPr>
                <a:t>Solemslie</a:t>
              </a:r>
              <a:endParaRPr lang="en-US" sz="1050" dirty="0">
                <a:latin typeface=""/>
              </a:endParaRPr>
            </a:p>
            <a:p>
              <a:pPr algn="ctr"/>
              <a:r>
                <a:rPr lang="en-US" sz="1050" dirty="0">
                  <a:latin typeface=""/>
                </a:rPr>
                <a:t>SEFS</a:t>
              </a:r>
            </a:p>
          </p:txBody>
        </p:sp>
        <p:sp>
          <p:nvSpPr>
            <p:cNvPr id="21" name="TextBox 20">
              <a:extLst>
                <a:ext uri="{FF2B5EF4-FFF2-40B4-BE49-F238E27FC236}">
                  <a16:creationId xmlns:a16="http://schemas.microsoft.com/office/drawing/2014/main" id="{5FA17390-9D35-0E40-8F50-E4B7013A99AA}"/>
                </a:ext>
              </a:extLst>
            </p:cNvPr>
            <p:cNvSpPr txBox="1"/>
            <p:nvPr/>
          </p:nvSpPr>
          <p:spPr>
            <a:xfrm>
              <a:off x="6870333" y="3326059"/>
              <a:ext cx="1905000" cy="553997"/>
            </a:xfrm>
            <a:prstGeom prst="rect">
              <a:avLst/>
            </a:prstGeom>
            <a:noFill/>
          </p:spPr>
          <p:txBody>
            <a:bodyPr wrap="square" rtlCol="0">
              <a:spAutoFit/>
            </a:bodyPr>
            <a:lstStyle/>
            <a:p>
              <a:pPr algn="ctr"/>
              <a:r>
                <a:rPr lang="en-US" sz="1050" dirty="0">
                  <a:latin typeface=""/>
                </a:rPr>
                <a:t>Emma </a:t>
              </a:r>
              <a:r>
                <a:rPr lang="en-US" sz="1050" dirty="0" err="1">
                  <a:latin typeface=""/>
                </a:rPr>
                <a:t>Heitmann</a:t>
              </a:r>
              <a:endParaRPr lang="en-US" sz="1050" dirty="0">
                <a:latin typeface=""/>
              </a:endParaRPr>
            </a:p>
            <a:p>
              <a:pPr algn="ctr"/>
              <a:r>
                <a:rPr lang="en-US" sz="1050" dirty="0">
                  <a:latin typeface=""/>
                </a:rPr>
                <a:t>ESS</a:t>
              </a:r>
            </a:p>
          </p:txBody>
        </p:sp>
        <p:sp>
          <p:nvSpPr>
            <p:cNvPr id="22" name="TextBox 21">
              <a:extLst>
                <a:ext uri="{FF2B5EF4-FFF2-40B4-BE49-F238E27FC236}">
                  <a16:creationId xmlns:a16="http://schemas.microsoft.com/office/drawing/2014/main" id="{DFC6AC58-383C-289D-E437-E7566610C4E7}"/>
                </a:ext>
              </a:extLst>
            </p:cNvPr>
            <p:cNvSpPr txBox="1"/>
            <p:nvPr/>
          </p:nvSpPr>
          <p:spPr>
            <a:xfrm>
              <a:off x="9364918" y="3326059"/>
              <a:ext cx="1905000" cy="553997"/>
            </a:xfrm>
            <a:prstGeom prst="rect">
              <a:avLst/>
            </a:prstGeom>
            <a:noFill/>
          </p:spPr>
          <p:txBody>
            <a:bodyPr wrap="square" rtlCol="0">
              <a:spAutoFit/>
            </a:bodyPr>
            <a:lstStyle/>
            <a:p>
              <a:pPr algn="ctr"/>
              <a:r>
                <a:rPr lang="en-US" sz="1050" dirty="0">
                  <a:latin typeface=""/>
                </a:rPr>
                <a:t>Terrance Wang</a:t>
              </a:r>
            </a:p>
            <a:p>
              <a:pPr algn="ctr"/>
              <a:r>
                <a:rPr lang="en-US" sz="1050" dirty="0">
                  <a:latin typeface=""/>
                </a:rPr>
                <a:t>SAFS</a:t>
              </a:r>
            </a:p>
          </p:txBody>
        </p:sp>
        <p:sp>
          <p:nvSpPr>
            <p:cNvPr id="23" name="TextBox 22">
              <a:extLst>
                <a:ext uri="{FF2B5EF4-FFF2-40B4-BE49-F238E27FC236}">
                  <a16:creationId xmlns:a16="http://schemas.microsoft.com/office/drawing/2014/main" id="{AC243543-A619-C453-03A3-077A3EDB480B}"/>
                </a:ext>
              </a:extLst>
            </p:cNvPr>
            <p:cNvSpPr txBox="1"/>
            <p:nvPr/>
          </p:nvSpPr>
          <p:spPr>
            <a:xfrm>
              <a:off x="6836609" y="6090555"/>
              <a:ext cx="1962943" cy="553997"/>
            </a:xfrm>
            <a:prstGeom prst="rect">
              <a:avLst/>
            </a:prstGeom>
            <a:noFill/>
          </p:spPr>
          <p:txBody>
            <a:bodyPr wrap="square" rtlCol="0">
              <a:spAutoFit/>
            </a:bodyPr>
            <a:lstStyle/>
            <a:p>
              <a:pPr algn="ctr"/>
              <a:r>
                <a:rPr lang="en-US" sz="1050" dirty="0">
                  <a:latin typeface=""/>
                </a:rPr>
                <a:t>Katy Christensen</a:t>
              </a:r>
            </a:p>
            <a:p>
              <a:pPr algn="ctr"/>
              <a:r>
                <a:rPr lang="en-US" sz="1050" dirty="0">
                  <a:latin typeface=""/>
                </a:rPr>
                <a:t>OCEAN</a:t>
              </a:r>
            </a:p>
          </p:txBody>
        </p:sp>
        <p:sp>
          <p:nvSpPr>
            <p:cNvPr id="24" name="TextBox 23">
              <a:extLst>
                <a:ext uri="{FF2B5EF4-FFF2-40B4-BE49-F238E27FC236}">
                  <a16:creationId xmlns:a16="http://schemas.microsoft.com/office/drawing/2014/main" id="{AC31707E-67C4-E519-E579-8D66DD4ED6BC}"/>
                </a:ext>
              </a:extLst>
            </p:cNvPr>
            <p:cNvSpPr txBox="1"/>
            <p:nvPr/>
          </p:nvSpPr>
          <p:spPr>
            <a:xfrm>
              <a:off x="1807087" y="6093603"/>
              <a:ext cx="1905000" cy="553997"/>
            </a:xfrm>
            <a:prstGeom prst="rect">
              <a:avLst/>
            </a:prstGeom>
            <a:noFill/>
          </p:spPr>
          <p:txBody>
            <a:bodyPr wrap="square" rtlCol="0">
              <a:spAutoFit/>
            </a:bodyPr>
            <a:lstStyle/>
            <a:p>
              <a:pPr algn="ctr"/>
              <a:r>
                <a:rPr lang="en-US" sz="1050" dirty="0">
                  <a:latin typeface=""/>
                </a:rPr>
                <a:t>Zach Bengtsson</a:t>
              </a:r>
            </a:p>
            <a:p>
              <a:pPr algn="ctr"/>
              <a:r>
                <a:rPr lang="en-US" sz="1050" dirty="0">
                  <a:latin typeface=""/>
                </a:rPr>
                <a:t>SAFS (co-chair)</a:t>
              </a:r>
            </a:p>
          </p:txBody>
        </p:sp>
        <p:pic>
          <p:nvPicPr>
            <p:cNvPr id="26" name="Picture 25">
              <a:extLst>
                <a:ext uri="{FF2B5EF4-FFF2-40B4-BE49-F238E27FC236}">
                  <a16:creationId xmlns:a16="http://schemas.microsoft.com/office/drawing/2014/main" id="{00B4B0D4-03D5-7642-2D45-44CA1DB60B1D}"/>
                </a:ext>
              </a:extLst>
            </p:cNvPr>
            <p:cNvPicPr>
              <a:picLocks noChangeAspect="1"/>
            </p:cNvPicPr>
            <p:nvPr/>
          </p:nvPicPr>
          <p:blipFill>
            <a:blip r:embed="rId8"/>
            <a:stretch>
              <a:fillRect/>
            </a:stretch>
          </p:blipFill>
          <p:spPr>
            <a:xfrm>
              <a:off x="4369289" y="4188602"/>
              <a:ext cx="1901952" cy="1901952"/>
            </a:xfrm>
            <a:prstGeom prst="rect">
              <a:avLst/>
            </a:prstGeom>
          </p:spPr>
        </p:pic>
        <p:sp>
          <p:nvSpPr>
            <p:cNvPr id="27" name="TextBox 26">
              <a:extLst>
                <a:ext uri="{FF2B5EF4-FFF2-40B4-BE49-F238E27FC236}">
                  <a16:creationId xmlns:a16="http://schemas.microsoft.com/office/drawing/2014/main" id="{15E06F36-6C89-EDEB-EC4C-861860EEEC78}"/>
                </a:ext>
              </a:extLst>
            </p:cNvPr>
            <p:cNvSpPr txBox="1"/>
            <p:nvPr/>
          </p:nvSpPr>
          <p:spPr>
            <a:xfrm>
              <a:off x="4366241" y="6093603"/>
              <a:ext cx="1905000" cy="553997"/>
            </a:xfrm>
            <a:prstGeom prst="rect">
              <a:avLst/>
            </a:prstGeom>
            <a:noFill/>
          </p:spPr>
          <p:txBody>
            <a:bodyPr wrap="square" rtlCol="0">
              <a:spAutoFit/>
            </a:bodyPr>
            <a:lstStyle/>
            <a:p>
              <a:pPr algn="ctr"/>
              <a:r>
                <a:rPr lang="en-US" sz="1050" dirty="0">
                  <a:latin typeface=""/>
                </a:rPr>
                <a:t>Ariel Jacobs</a:t>
              </a:r>
            </a:p>
            <a:p>
              <a:pPr algn="ctr"/>
              <a:r>
                <a:rPr lang="en-US" sz="1050" dirty="0">
                  <a:latin typeface=""/>
                </a:rPr>
                <a:t>ATMOS</a:t>
              </a:r>
            </a:p>
          </p:txBody>
        </p:sp>
        <p:pic>
          <p:nvPicPr>
            <p:cNvPr id="29" name="Picture 28">
              <a:extLst>
                <a:ext uri="{FF2B5EF4-FFF2-40B4-BE49-F238E27FC236}">
                  <a16:creationId xmlns:a16="http://schemas.microsoft.com/office/drawing/2014/main" id="{A9B6DBEF-88EE-4746-B33E-30A096801C83}"/>
                </a:ext>
              </a:extLst>
            </p:cNvPr>
            <p:cNvPicPr>
              <a:picLocks noChangeAspect="1"/>
            </p:cNvPicPr>
            <p:nvPr/>
          </p:nvPicPr>
          <p:blipFill>
            <a:blip r:embed="rId9"/>
            <a:srcRect/>
            <a:stretch/>
          </p:blipFill>
          <p:spPr>
            <a:xfrm>
              <a:off x="9364918" y="4196742"/>
              <a:ext cx="1905000" cy="1905000"/>
            </a:xfrm>
            <a:prstGeom prst="rect">
              <a:avLst/>
            </a:prstGeom>
          </p:spPr>
        </p:pic>
        <p:sp>
          <p:nvSpPr>
            <p:cNvPr id="30" name="TextBox 29">
              <a:extLst>
                <a:ext uri="{FF2B5EF4-FFF2-40B4-BE49-F238E27FC236}">
                  <a16:creationId xmlns:a16="http://schemas.microsoft.com/office/drawing/2014/main" id="{32A93254-6FC1-C82A-0458-F57539EE05E8}"/>
                </a:ext>
              </a:extLst>
            </p:cNvPr>
            <p:cNvSpPr txBox="1"/>
            <p:nvPr/>
          </p:nvSpPr>
          <p:spPr>
            <a:xfrm>
              <a:off x="9364918" y="6090553"/>
              <a:ext cx="1905000" cy="553997"/>
            </a:xfrm>
            <a:prstGeom prst="rect">
              <a:avLst/>
            </a:prstGeom>
            <a:noFill/>
          </p:spPr>
          <p:txBody>
            <a:bodyPr wrap="square" rtlCol="0">
              <a:spAutoFit/>
            </a:bodyPr>
            <a:lstStyle/>
            <a:p>
              <a:pPr algn="ctr"/>
              <a:r>
                <a:rPr lang="en-US" sz="1050" dirty="0">
                  <a:latin typeface=""/>
                </a:rPr>
                <a:t>Zoe Rand</a:t>
              </a:r>
            </a:p>
            <a:p>
              <a:pPr algn="ctr"/>
              <a:r>
                <a:rPr lang="en-US" sz="1050" dirty="0">
                  <a:latin typeface=""/>
                </a:rPr>
                <a:t>QERM</a:t>
              </a:r>
            </a:p>
          </p:txBody>
        </p:sp>
      </p:grpSp>
      <p:pic>
        <p:nvPicPr>
          <p:cNvPr id="3" name="Picture 2">
            <a:extLst>
              <a:ext uri="{FF2B5EF4-FFF2-40B4-BE49-F238E27FC236}">
                <a16:creationId xmlns:a16="http://schemas.microsoft.com/office/drawing/2014/main" id="{5DAC8018-5018-7A22-F132-FE12DE9770E4}"/>
              </a:ext>
            </a:extLst>
          </p:cNvPr>
          <p:cNvPicPr>
            <a:picLocks noChangeAspect="1"/>
          </p:cNvPicPr>
          <p:nvPr/>
        </p:nvPicPr>
        <p:blipFill>
          <a:blip r:embed="rId10"/>
          <a:stretch>
            <a:fillRect/>
          </a:stretch>
        </p:blipFill>
        <p:spPr>
          <a:xfrm>
            <a:off x="43961" y="45735"/>
            <a:ext cx="1300244" cy="1685550"/>
          </a:xfrm>
          <a:prstGeom prst="rect">
            <a:avLst/>
          </a:prstGeom>
        </p:spPr>
      </p:pic>
    </p:spTree>
    <p:extLst>
      <p:ext uri="{BB962C8B-B14F-4D97-AF65-F5344CB8AC3E}">
        <p14:creationId xmlns:p14="http://schemas.microsoft.com/office/powerpoint/2010/main" val="2933981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a:xfrm>
            <a:off x="460374" y="1694916"/>
            <a:ext cx="8683625" cy="569338"/>
          </a:xfrm>
        </p:spPr>
        <p:txBody>
          <a:bodyPr lIns="91440" tIns="45720" rIns="91440" bIns="45720" anchor="b"/>
          <a:lstStyle/>
          <a:p>
            <a:r>
              <a:rPr lang="en-US" sz="2600" dirty="0">
                <a:effectLst>
                  <a:outerShdw blurRad="38100" dist="38100" dir="2700000" algn="tl">
                    <a:srgbClr val="000000">
                      <a:alpha val="43137"/>
                    </a:srgbClr>
                  </a:outerShdw>
                </a:effectLst>
                <a:latin typeface="Encode Sans Normal Black"/>
              </a:rPr>
              <a:t>Graduate and Professional Student Senate</a:t>
            </a:r>
            <a:endParaRPr lang="en-US" sz="2600" b="1"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p:txBody>
          <a:bodyPr lIns="91440" tIns="45720" rIns="91440" bIns="45720" anchor="t">
            <a:noAutofit/>
          </a:bodyPr>
          <a:lstStyle/>
          <a:p>
            <a:r>
              <a:rPr lang="en-US" dirty="0">
                <a:latin typeface="Uni Sans Regular"/>
              </a:rPr>
              <a:t>Jack Flesher</a:t>
            </a:r>
            <a:endParaRPr lang="en-US" dirty="0"/>
          </a:p>
        </p:txBody>
      </p:sp>
    </p:spTree>
    <p:extLst>
      <p:ext uri="{BB962C8B-B14F-4D97-AF65-F5344CB8AC3E}">
        <p14:creationId xmlns:p14="http://schemas.microsoft.com/office/powerpoint/2010/main" val="2606065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B2E84"/>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subTitle" idx="1"/>
          </p:nvPr>
        </p:nvSpPr>
        <p:spPr>
          <a:xfrm>
            <a:off x="2614319" y="196022"/>
            <a:ext cx="3906630" cy="627750"/>
          </a:xfrm>
          <a:prstGeom prst="rect">
            <a:avLst/>
          </a:prstGeom>
          <a:noFill/>
          <a:ln>
            <a:noFill/>
          </a:ln>
        </p:spPr>
        <p:txBody>
          <a:bodyPr spcFirstLastPara="1" wrap="square" lIns="85545" tIns="85545" rIns="85545" bIns="85545" anchor="ctr" anchorCtr="0">
            <a:noAutofit/>
          </a:bodyPr>
          <a:lstStyle/>
          <a:p>
            <a:pPr marL="0" indent="0"/>
            <a:r>
              <a:rPr lang="en-US" sz="1800">
                <a:latin typeface="Open Sans"/>
                <a:ea typeface="Open Sans"/>
                <a:cs typeface="Open Sans"/>
                <a:sym typeface="Open Sans"/>
              </a:rPr>
              <a:t>UNIVERSITY OF WASHINGTON</a:t>
            </a:r>
            <a:endParaRPr sz="1800">
              <a:latin typeface="Open Sans"/>
              <a:ea typeface="Open Sans"/>
              <a:cs typeface="Open Sans"/>
              <a:sym typeface="Open Sans"/>
            </a:endParaRPr>
          </a:p>
        </p:txBody>
      </p:sp>
      <p:cxnSp>
        <p:nvCxnSpPr>
          <p:cNvPr id="92" name="Google Shape;92;p18"/>
          <p:cNvCxnSpPr/>
          <p:nvPr/>
        </p:nvCxnSpPr>
        <p:spPr>
          <a:xfrm>
            <a:off x="3012075" y="749160"/>
            <a:ext cx="3140100" cy="11340"/>
          </a:xfrm>
          <a:prstGeom prst="straightConnector1">
            <a:avLst/>
          </a:prstGeom>
          <a:noFill/>
          <a:ln w="76200" cap="flat" cmpd="sng">
            <a:solidFill>
              <a:srgbClr val="BFAD81"/>
            </a:solidFill>
            <a:prstDash val="dot"/>
            <a:round/>
            <a:headEnd type="none" w="sm" len="sm"/>
            <a:tailEnd type="none" w="sm" len="sm"/>
          </a:ln>
        </p:spPr>
      </p:cxnSp>
      <p:pic>
        <p:nvPicPr>
          <p:cNvPr id="93" name="Google Shape;93;p18"/>
          <p:cNvPicPr preferRelativeResize="0"/>
          <p:nvPr/>
        </p:nvPicPr>
        <p:blipFill>
          <a:blip r:embed="rId3">
            <a:alphaModFix/>
          </a:blip>
          <a:stretch>
            <a:fillRect/>
          </a:stretch>
        </p:blipFill>
        <p:spPr>
          <a:xfrm>
            <a:off x="2710553" y="1127451"/>
            <a:ext cx="3714166" cy="2274391"/>
          </a:xfrm>
          <a:prstGeom prst="rect">
            <a:avLst/>
          </a:prstGeom>
          <a:noFill/>
          <a:ln>
            <a:noFill/>
          </a:ln>
        </p:spPr>
      </p:pic>
      <p:sp>
        <p:nvSpPr>
          <p:cNvPr id="94" name="Google Shape;94;p18"/>
          <p:cNvSpPr txBox="1"/>
          <p:nvPr/>
        </p:nvSpPr>
        <p:spPr>
          <a:xfrm>
            <a:off x="839655" y="3401843"/>
            <a:ext cx="7477650" cy="1375920"/>
          </a:xfrm>
          <a:prstGeom prst="rect">
            <a:avLst/>
          </a:prstGeom>
          <a:noFill/>
          <a:ln>
            <a:noFill/>
          </a:ln>
        </p:spPr>
        <p:txBody>
          <a:bodyPr spcFirstLastPara="1" wrap="square" lIns="82283" tIns="82283" rIns="82283" bIns="82283" anchor="t" anchorCtr="0">
            <a:noAutofit/>
          </a:bodyPr>
          <a:lstStyle/>
          <a:p>
            <a:pPr algn="ctr">
              <a:buSzPts val="4500"/>
            </a:pPr>
            <a:r>
              <a:rPr lang="en-US" sz="4050" b="1">
                <a:solidFill>
                  <a:srgbClr val="BFAD81"/>
                </a:solidFill>
                <a:latin typeface="Encode Sans"/>
                <a:ea typeface="Encode Sans"/>
                <a:cs typeface="Encode Sans"/>
                <a:sym typeface="Encode Sans"/>
              </a:rPr>
              <a:t>Graduate and Professional</a:t>
            </a:r>
            <a:endParaRPr sz="4050" b="1">
              <a:solidFill>
                <a:srgbClr val="BFAD81"/>
              </a:solidFill>
              <a:latin typeface="Encode Sans"/>
              <a:ea typeface="Encode Sans"/>
              <a:cs typeface="Encode Sans"/>
              <a:sym typeface="Encode Sans"/>
            </a:endParaRPr>
          </a:p>
          <a:p>
            <a:pPr algn="ctr">
              <a:buSzPts val="4500"/>
            </a:pPr>
            <a:r>
              <a:rPr lang="en-US" sz="4050" b="1">
                <a:solidFill>
                  <a:srgbClr val="BFAD81"/>
                </a:solidFill>
                <a:latin typeface="Encode Sans"/>
                <a:ea typeface="Encode Sans"/>
                <a:cs typeface="Encode Sans"/>
                <a:sym typeface="Encode Sans"/>
              </a:rPr>
              <a:t>Student Senate</a:t>
            </a:r>
            <a:endParaRPr sz="5400" b="1">
              <a:solidFill>
                <a:srgbClr val="BFAD81"/>
              </a:solidFill>
              <a:latin typeface="Encode Sans"/>
              <a:ea typeface="Encode Sans"/>
              <a:cs typeface="Encode Sans"/>
              <a:sym typeface="Encode Sans"/>
            </a:endParaRPr>
          </a:p>
        </p:txBody>
      </p:sp>
    </p:spTree>
    <p:extLst>
      <p:ext uri="{BB962C8B-B14F-4D97-AF65-F5344CB8AC3E}">
        <p14:creationId xmlns:p14="http://schemas.microsoft.com/office/powerpoint/2010/main" val="2065133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701843" y="1094175"/>
            <a:ext cx="7855380" cy="5316300"/>
          </a:xfrm>
          <a:prstGeom prst="rect">
            <a:avLst/>
          </a:prstGeom>
          <a:noFill/>
          <a:ln>
            <a:noFill/>
          </a:ln>
        </p:spPr>
        <p:txBody>
          <a:bodyPr spcFirstLastPara="1" wrap="square" lIns="85545" tIns="85545" rIns="85545" bIns="85545" anchor="t" anchorCtr="0">
            <a:noAutofit/>
          </a:bodyPr>
          <a:lstStyle/>
          <a:p>
            <a:pPr>
              <a:lnSpc>
                <a:spcPct val="115000"/>
              </a:lnSpc>
              <a:buClr>
                <a:srgbClr val="000000"/>
              </a:buClr>
            </a:pPr>
            <a:r>
              <a:rPr lang="en-US" sz="1980" u="sng">
                <a:solidFill>
                  <a:srgbClr val="F2F2F2"/>
                </a:solidFill>
                <a:latin typeface="Open Sans"/>
                <a:ea typeface="Open Sans"/>
                <a:cs typeface="Open Sans"/>
                <a:sym typeface="Open Sans"/>
              </a:rPr>
              <a:t>WE ADVOCATE</a:t>
            </a:r>
            <a:r>
              <a:rPr lang="en-US" sz="1980">
                <a:solidFill>
                  <a:srgbClr val="F2F2F2"/>
                </a:solidFill>
                <a:latin typeface="Open Sans"/>
                <a:ea typeface="Open Sans"/>
                <a:cs typeface="Open Sans"/>
                <a:sym typeface="Open Sans"/>
              </a:rPr>
              <a:t> </a:t>
            </a:r>
            <a:r>
              <a:rPr lang="en-US" sz="1980" b="0">
                <a:solidFill>
                  <a:srgbClr val="F2F2F2"/>
                </a:solidFill>
                <a:latin typeface="Open Sans"/>
                <a:ea typeface="Open Sans"/>
                <a:cs typeface="Open Sans"/>
                <a:sym typeface="Open Sans"/>
              </a:rPr>
              <a:t>for the needs and interests of our constituents</a:t>
            </a:r>
            <a:br>
              <a:rPr lang="en-US" sz="1980" b="0">
                <a:solidFill>
                  <a:srgbClr val="F2F2F2"/>
                </a:solidFill>
                <a:latin typeface="Open Sans"/>
                <a:ea typeface="Open Sans"/>
                <a:cs typeface="Open Sans"/>
                <a:sym typeface="Open Sans"/>
              </a:rPr>
            </a:br>
            <a:br>
              <a:rPr lang="en-US" sz="1980" b="0">
                <a:solidFill>
                  <a:srgbClr val="F2F2F2"/>
                </a:solidFill>
                <a:latin typeface="Open Sans"/>
                <a:ea typeface="Open Sans"/>
                <a:cs typeface="Open Sans"/>
                <a:sym typeface="Open Sans"/>
              </a:rPr>
            </a:br>
            <a:r>
              <a:rPr lang="en-US" sz="1980" u="sng">
                <a:solidFill>
                  <a:srgbClr val="F2F2F2"/>
                </a:solidFill>
                <a:latin typeface="Open Sans"/>
                <a:ea typeface="Open Sans"/>
                <a:cs typeface="Open Sans"/>
                <a:sym typeface="Open Sans"/>
              </a:rPr>
              <a:t>WE PROMOTE</a:t>
            </a:r>
            <a:r>
              <a:rPr lang="en-US" sz="1980">
                <a:solidFill>
                  <a:srgbClr val="F2F2F2"/>
                </a:solidFill>
                <a:latin typeface="Open Sans"/>
                <a:ea typeface="Open Sans"/>
                <a:cs typeface="Open Sans"/>
                <a:sym typeface="Open Sans"/>
              </a:rPr>
              <a:t> </a:t>
            </a:r>
            <a:r>
              <a:rPr lang="en-US" sz="1980" b="0">
                <a:solidFill>
                  <a:srgbClr val="F2F2F2"/>
                </a:solidFill>
                <a:latin typeface="Open Sans"/>
                <a:ea typeface="Open Sans"/>
                <a:cs typeface="Open Sans"/>
                <a:sym typeface="Open Sans"/>
              </a:rPr>
              <a:t>professional development and foster a sense of community and connection</a:t>
            </a:r>
            <a:br>
              <a:rPr lang="en-US" sz="1980" b="0">
                <a:solidFill>
                  <a:srgbClr val="F2F2F2"/>
                </a:solidFill>
                <a:latin typeface="Open Sans"/>
                <a:ea typeface="Open Sans"/>
                <a:cs typeface="Open Sans"/>
                <a:sym typeface="Open Sans"/>
              </a:rPr>
            </a:br>
            <a:br>
              <a:rPr lang="en-US" sz="1980" b="0">
                <a:solidFill>
                  <a:srgbClr val="F2F2F2"/>
                </a:solidFill>
                <a:latin typeface="Open Sans"/>
                <a:ea typeface="Open Sans"/>
                <a:cs typeface="Open Sans"/>
                <a:sym typeface="Open Sans"/>
              </a:rPr>
            </a:br>
            <a:r>
              <a:rPr lang="en-US" sz="1980" u="sng">
                <a:solidFill>
                  <a:srgbClr val="F2F2F2"/>
                </a:solidFill>
                <a:latin typeface="Open Sans"/>
                <a:ea typeface="Open Sans"/>
                <a:cs typeface="Open Sans"/>
                <a:sym typeface="Open Sans"/>
              </a:rPr>
              <a:t>WE AMPLIFY</a:t>
            </a:r>
            <a:r>
              <a:rPr lang="en-US" sz="1980">
                <a:solidFill>
                  <a:srgbClr val="F2F2F2"/>
                </a:solidFill>
                <a:latin typeface="Open Sans"/>
                <a:ea typeface="Open Sans"/>
                <a:cs typeface="Open Sans"/>
                <a:sym typeface="Open Sans"/>
              </a:rPr>
              <a:t> </a:t>
            </a:r>
            <a:r>
              <a:rPr lang="en-US" sz="1980" b="0">
                <a:solidFill>
                  <a:srgbClr val="F2F2F2"/>
                </a:solidFill>
                <a:latin typeface="Open Sans"/>
                <a:ea typeface="Open Sans"/>
                <a:cs typeface="Open Sans"/>
                <a:sym typeface="Open Sans"/>
              </a:rPr>
              <a:t>graduate and professional student voices and experiences</a:t>
            </a:r>
            <a:br>
              <a:rPr lang="en-US" sz="1980" b="0">
                <a:solidFill>
                  <a:srgbClr val="F2F2F2"/>
                </a:solidFill>
                <a:latin typeface="Open Sans"/>
                <a:ea typeface="Open Sans"/>
                <a:cs typeface="Open Sans"/>
                <a:sym typeface="Open Sans"/>
              </a:rPr>
            </a:br>
            <a:br>
              <a:rPr lang="en-US" sz="1980" b="0">
                <a:solidFill>
                  <a:srgbClr val="F2F2F2"/>
                </a:solidFill>
                <a:latin typeface="Open Sans"/>
                <a:ea typeface="Open Sans"/>
                <a:cs typeface="Open Sans"/>
                <a:sym typeface="Open Sans"/>
              </a:rPr>
            </a:br>
            <a:r>
              <a:rPr lang="en-US" sz="1980" u="sng">
                <a:solidFill>
                  <a:srgbClr val="F2F2F2"/>
                </a:solidFill>
                <a:latin typeface="Open Sans"/>
                <a:ea typeface="Open Sans"/>
                <a:cs typeface="Open Sans"/>
                <a:sym typeface="Open Sans"/>
              </a:rPr>
              <a:t>WE ASPIRE</a:t>
            </a:r>
            <a:r>
              <a:rPr lang="en-US" sz="1980" b="0">
                <a:solidFill>
                  <a:srgbClr val="F2F2F2"/>
                </a:solidFill>
                <a:latin typeface="Open Sans"/>
                <a:ea typeface="Open Sans"/>
                <a:cs typeface="Open Sans"/>
                <a:sym typeface="Open Sans"/>
              </a:rPr>
              <a:t> to eradicate inequities existing within institutionalized academic settings</a:t>
            </a:r>
            <a:endParaRPr sz="1980">
              <a:solidFill>
                <a:srgbClr val="F2F2F2"/>
              </a:solidFill>
              <a:latin typeface="Open Sans"/>
              <a:ea typeface="Open Sans"/>
              <a:cs typeface="Open Sans"/>
              <a:sym typeface="Open Sans"/>
            </a:endParaRPr>
          </a:p>
        </p:txBody>
      </p:sp>
      <p:sp>
        <p:nvSpPr>
          <p:cNvPr id="101" name="Google Shape;101;p19"/>
          <p:cNvSpPr txBox="1"/>
          <p:nvPr/>
        </p:nvSpPr>
        <p:spPr>
          <a:xfrm>
            <a:off x="701843" y="106650"/>
            <a:ext cx="7855380" cy="754380"/>
          </a:xfrm>
          <a:prstGeom prst="rect">
            <a:avLst/>
          </a:prstGeom>
          <a:noFill/>
          <a:ln>
            <a:noFill/>
          </a:ln>
        </p:spPr>
        <p:txBody>
          <a:bodyPr spcFirstLastPara="1" wrap="square" lIns="82283" tIns="82283" rIns="82283" bIns="82283" anchor="t" anchorCtr="0">
            <a:noAutofit/>
          </a:bodyPr>
          <a:lstStyle/>
          <a:p>
            <a:pPr>
              <a:buSzPts val="4500"/>
            </a:pPr>
            <a:r>
              <a:rPr lang="en-US" sz="4050">
                <a:solidFill>
                  <a:srgbClr val="F2F2F2"/>
                </a:solidFill>
                <a:latin typeface="Open Sans SemiBold"/>
                <a:ea typeface="Open Sans SemiBold"/>
                <a:cs typeface="Open Sans SemiBold"/>
                <a:sym typeface="Open Sans SemiBold"/>
              </a:rPr>
              <a:t>ABOUT </a:t>
            </a:r>
            <a:r>
              <a:rPr lang="en-US" sz="4320">
                <a:solidFill>
                  <a:srgbClr val="F2F2F2"/>
                </a:solidFill>
                <a:latin typeface="Open Sans SemiBold"/>
                <a:ea typeface="Open Sans SemiBold"/>
                <a:cs typeface="Open Sans SemiBold"/>
                <a:sym typeface="Open Sans SemiBold"/>
              </a:rPr>
              <a:t>GPSS</a:t>
            </a:r>
            <a:r>
              <a:rPr lang="en-US" sz="4320" b="1">
                <a:solidFill>
                  <a:srgbClr val="F2F2F2"/>
                </a:solidFill>
                <a:latin typeface="Open Sans"/>
                <a:ea typeface="Open Sans"/>
                <a:cs typeface="Open Sans"/>
                <a:sym typeface="Open Sans"/>
              </a:rPr>
              <a:t> </a:t>
            </a:r>
            <a:endParaRPr sz="5400" b="1">
              <a:solidFill>
                <a:srgbClr val="F2F2F2"/>
              </a:solidFill>
              <a:latin typeface="Encode Sans"/>
              <a:ea typeface="Encode Sans"/>
              <a:cs typeface="Encode Sans"/>
              <a:sym typeface="Encode Sans"/>
            </a:endParaRPr>
          </a:p>
        </p:txBody>
      </p:sp>
      <p:cxnSp>
        <p:nvCxnSpPr>
          <p:cNvPr id="102" name="Google Shape;102;p19"/>
          <p:cNvCxnSpPr/>
          <p:nvPr/>
        </p:nvCxnSpPr>
        <p:spPr>
          <a:xfrm>
            <a:off x="457200" y="977670"/>
            <a:ext cx="3551310" cy="0"/>
          </a:xfrm>
          <a:prstGeom prst="straightConnector1">
            <a:avLst/>
          </a:prstGeom>
          <a:noFill/>
          <a:ln w="76200" cap="flat" cmpd="sng">
            <a:solidFill>
              <a:srgbClr val="BFAD81"/>
            </a:solidFill>
            <a:prstDash val="solid"/>
            <a:round/>
            <a:headEnd type="none" w="sm" len="sm"/>
            <a:tailEnd type="none" w="sm" len="sm"/>
          </a:ln>
        </p:spPr>
      </p:cxnSp>
    </p:spTree>
    <p:extLst>
      <p:ext uri="{BB962C8B-B14F-4D97-AF65-F5344CB8AC3E}">
        <p14:creationId xmlns:p14="http://schemas.microsoft.com/office/powerpoint/2010/main" val="3288994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D99DF8-50EC-D300-8132-E14ED2D1342B}"/>
              </a:ext>
            </a:extLst>
          </p:cNvPr>
          <p:cNvSpPr>
            <a:spLocks noGrp="1"/>
          </p:cNvSpPr>
          <p:nvPr>
            <p:ph type="body" sz="quarter" idx="11"/>
          </p:nvPr>
        </p:nvSpPr>
        <p:spPr/>
        <p:txBody>
          <a:bodyPr lIns="91440" tIns="45720" rIns="91440" bIns="45720" anchor="t"/>
          <a:lstStyle/>
          <a:p>
            <a:r>
              <a:rPr lang="en-US">
                <a:latin typeface="Open Sans"/>
                <a:ea typeface="Open Sans"/>
                <a:cs typeface="Open Sans"/>
              </a:rPr>
              <a:t>Astrobiology (PhD)</a:t>
            </a:r>
            <a:endParaRPr lang="en-US"/>
          </a:p>
          <a:p>
            <a:r>
              <a:rPr lang="en-US">
                <a:latin typeface="Open Sans"/>
                <a:ea typeface="Open Sans"/>
                <a:cs typeface="Open Sans"/>
              </a:rPr>
              <a:t>Concurrent Degrees</a:t>
            </a:r>
            <a:endParaRPr lang="en-US" dirty="0"/>
          </a:p>
          <a:p>
            <a:pPr lvl="1"/>
            <a:r>
              <a:rPr lang="en-US">
                <a:latin typeface="Open Sans"/>
                <a:ea typeface="Open Sans"/>
                <a:cs typeface="Open Sans"/>
              </a:rPr>
              <a:t>JSIS</a:t>
            </a:r>
          </a:p>
          <a:p>
            <a:pPr lvl="1"/>
            <a:r>
              <a:rPr lang="en-US">
                <a:latin typeface="Open Sans"/>
                <a:ea typeface="Open Sans"/>
                <a:cs typeface="Open Sans"/>
              </a:rPr>
              <a:t>Evans School</a:t>
            </a:r>
            <a:endParaRPr lang="en-US" dirty="0"/>
          </a:p>
          <a:p>
            <a:pPr lvl="1"/>
            <a:r>
              <a:rPr lang="en-US">
                <a:latin typeface="Open Sans"/>
                <a:ea typeface="Open Sans"/>
                <a:cs typeface="Open Sans"/>
              </a:rPr>
              <a:t>AIS</a:t>
            </a:r>
            <a:endParaRPr lang="en-US" dirty="0"/>
          </a:p>
        </p:txBody>
      </p:sp>
      <p:sp>
        <p:nvSpPr>
          <p:cNvPr id="3" name="Text Placeholder 2">
            <a:extLst>
              <a:ext uri="{FF2B5EF4-FFF2-40B4-BE49-F238E27FC236}">
                <a16:creationId xmlns:a16="http://schemas.microsoft.com/office/drawing/2014/main" id="{5730766A-7674-95C6-ADFE-391BA10BB1D2}"/>
              </a:ext>
            </a:extLst>
          </p:cNvPr>
          <p:cNvSpPr>
            <a:spLocks noGrp="1"/>
          </p:cNvSpPr>
          <p:nvPr>
            <p:ph type="body" sz="quarter" idx="12"/>
          </p:nvPr>
        </p:nvSpPr>
        <p:spPr/>
        <p:txBody>
          <a:bodyPr lIns="91440" tIns="45720" rIns="91440" bIns="45720" anchor="t">
            <a:noAutofit/>
          </a:bodyPr>
          <a:lstStyle/>
          <a:p>
            <a:r>
              <a:rPr lang="en-US" dirty="0">
                <a:latin typeface="Uni Sans Regular"/>
              </a:rPr>
              <a:t>Inter/Transdisciplinary Programs</a:t>
            </a:r>
            <a:endParaRPr lang="en-US" dirty="0"/>
          </a:p>
        </p:txBody>
      </p:sp>
      <p:sp>
        <p:nvSpPr>
          <p:cNvPr id="4" name="Title 3">
            <a:extLst>
              <a:ext uri="{FF2B5EF4-FFF2-40B4-BE49-F238E27FC236}">
                <a16:creationId xmlns:a16="http://schemas.microsoft.com/office/drawing/2014/main" id="{9007006E-A93F-179A-BF5A-BCED5CFABC77}"/>
              </a:ext>
            </a:extLst>
          </p:cNvPr>
          <p:cNvSpPr>
            <a:spLocks noGrp="1"/>
          </p:cNvSpPr>
          <p:nvPr>
            <p:ph type="title"/>
          </p:nvPr>
        </p:nvSpPr>
        <p:spPr/>
        <p:txBody>
          <a:bodyPr lIns="91440" tIns="45720" rIns="91440" bIns="45720" anchor="b"/>
          <a:lstStyle/>
          <a:p>
            <a:r>
              <a:rPr lang="en-US" dirty="0">
                <a:latin typeface="Encode Sans Normal Black"/>
              </a:rPr>
              <a:t>COLLEGE OF THE ENVIRONMENT</a:t>
            </a:r>
            <a:endParaRPr lang="en-US" dirty="0"/>
          </a:p>
        </p:txBody>
      </p:sp>
    </p:spTree>
    <p:extLst>
      <p:ext uri="{BB962C8B-B14F-4D97-AF65-F5344CB8AC3E}">
        <p14:creationId xmlns:p14="http://schemas.microsoft.com/office/powerpoint/2010/main" val="4022313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B2E84"/>
        </a:solidFill>
        <a:effectLst/>
      </p:bgPr>
    </p:bg>
    <p:spTree>
      <p:nvGrpSpPr>
        <p:cNvPr id="1" name="Shape 107"/>
        <p:cNvGrpSpPr/>
        <p:nvPr/>
      </p:nvGrpSpPr>
      <p:grpSpPr>
        <a:xfrm>
          <a:off x="0" y="0"/>
          <a:ext cx="0" cy="0"/>
          <a:chOff x="0" y="0"/>
          <a:chExt cx="0" cy="0"/>
        </a:xfrm>
      </p:grpSpPr>
      <p:grpSp>
        <p:nvGrpSpPr>
          <p:cNvPr id="108" name="Google Shape;108;p20"/>
          <p:cNvGrpSpPr/>
          <p:nvPr/>
        </p:nvGrpSpPr>
        <p:grpSpPr>
          <a:xfrm>
            <a:off x="3095068" y="498947"/>
            <a:ext cx="2750141" cy="2327098"/>
            <a:chOff x="3058631" y="1662574"/>
            <a:chExt cx="2402100" cy="2378059"/>
          </a:xfrm>
        </p:grpSpPr>
        <p:sp>
          <p:nvSpPr>
            <p:cNvPr id="109" name="Google Shape;109;p20"/>
            <p:cNvSpPr/>
            <p:nvPr/>
          </p:nvSpPr>
          <p:spPr>
            <a:xfrm rot="2705269">
              <a:off x="3070652" y="1814286"/>
              <a:ext cx="2378059" cy="2074636"/>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
          <p:nvSpPr>
            <p:cNvPr id="110" name="Google Shape;110;p20"/>
            <p:cNvSpPr txBox="1"/>
            <p:nvPr/>
          </p:nvSpPr>
          <p:spPr>
            <a:xfrm>
              <a:off x="3058631" y="2435622"/>
              <a:ext cx="2402100" cy="1086300"/>
            </a:xfrm>
            <a:prstGeom prst="rect">
              <a:avLst/>
            </a:prstGeom>
            <a:noFill/>
            <a:ln>
              <a:noFill/>
            </a:ln>
          </p:spPr>
          <p:txBody>
            <a:bodyPr spcFirstLastPara="1" wrap="square" lIns="82283" tIns="82283" rIns="82283" bIns="82283" anchor="ctr" anchorCtr="0">
              <a:noAutofit/>
            </a:bodyPr>
            <a:lstStyle/>
            <a:p>
              <a:pPr algn="ctr">
                <a:buSzPts val="1400"/>
              </a:pPr>
              <a:r>
                <a:rPr lang="en-US" sz="2160" b="1" dirty="0">
                  <a:solidFill>
                    <a:srgbClr val="F2F2F2"/>
                  </a:solidFill>
                  <a:latin typeface="Open Sans"/>
                  <a:ea typeface="Open Sans"/>
                  <a:cs typeface="Open Sans"/>
                  <a:sym typeface="Open Sans"/>
                </a:rPr>
                <a:t>UW Graduate &amp; Professional </a:t>
              </a:r>
              <a:endParaRPr sz="2160" b="1" dirty="0">
                <a:solidFill>
                  <a:srgbClr val="F2F2F2"/>
                </a:solidFill>
                <a:latin typeface="Open Sans"/>
                <a:ea typeface="Open Sans"/>
                <a:cs typeface="Open Sans"/>
                <a:sym typeface="Open Sans"/>
              </a:endParaRPr>
            </a:p>
            <a:p>
              <a:pPr algn="ctr">
                <a:buSzPts val="1400"/>
              </a:pPr>
              <a:r>
                <a:rPr lang="en-US" sz="2160" b="1" dirty="0">
                  <a:solidFill>
                    <a:srgbClr val="F2F2F2"/>
                  </a:solidFill>
                  <a:latin typeface="Open Sans"/>
                  <a:ea typeface="Open Sans"/>
                  <a:cs typeface="Open Sans"/>
                  <a:sym typeface="Open Sans"/>
                </a:rPr>
                <a:t>Students</a:t>
              </a:r>
              <a:endParaRPr sz="2160" dirty="0">
                <a:solidFill>
                  <a:srgbClr val="F2F2F2"/>
                </a:solidFill>
                <a:latin typeface="Source Code Pro"/>
                <a:ea typeface="Source Code Pro"/>
                <a:cs typeface="Source Code Pro"/>
                <a:sym typeface="Source Code Pro"/>
              </a:endParaRPr>
            </a:p>
          </p:txBody>
        </p:sp>
      </p:grpSp>
      <p:grpSp>
        <p:nvGrpSpPr>
          <p:cNvPr id="111" name="Google Shape;111;p20"/>
          <p:cNvGrpSpPr/>
          <p:nvPr/>
        </p:nvGrpSpPr>
        <p:grpSpPr>
          <a:xfrm>
            <a:off x="955305" y="2716626"/>
            <a:ext cx="1779413" cy="1812430"/>
            <a:chOff x="527564" y="290826"/>
            <a:chExt cx="2307300" cy="2307300"/>
          </a:xfrm>
        </p:grpSpPr>
        <p:sp>
          <p:nvSpPr>
            <p:cNvPr id="112" name="Google Shape;112;p20"/>
            <p:cNvSpPr/>
            <p:nvPr/>
          </p:nvSpPr>
          <p:spPr>
            <a:xfrm rot="2705330">
              <a:off x="860262" y="633919"/>
              <a:ext cx="1641904" cy="1621115"/>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
          <p:nvSpPr>
            <p:cNvPr id="113" name="Google Shape;113;p20"/>
            <p:cNvSpPr txBox="1"/>
            <p:nvPr/>
          </p:nvSpPr>
          <p:spPr>
            <a:xfrm>
              <a:off x="796675" y="1046818"/>
              <a:ext cx="1769100" cy="795300"/>
            </a:xfrm>
            <a:prstGeom prst="rect">
              <a:avLst/>
            </a:prstGeom>
            <a:noFill/>
            <a:ln>
              <a:noFill/>
            </a:ln>
          </p:spPr>
          <p:txBody>
            <a:bodyPr spcFirstLastPara="1" wrap="square" lIns="82283" tIns="82283" rIns="82283" bIns="82283" anchor="t" anchorCtr="0">
              <a:noAutofit/>
            </a:bodyPr>
            <a:lstStyle/>
            <a:p>
              <a:pPr algn="ctr">
                <a:buSzPts val="1400"/>
              </a:pPr>
              <a:r>
                <a:rPr lang="en-US" sz="1620" b="1">
                  <a:solidFill>
                    <a:srgbClr val="F2F2F2"/>
                  </a:solidFill>
                  <a:latin typeface="Open Sans"/>
                  <a:ea typeface="Open Sans"/>
                  <a:cs typeface="Open Sans"/>
                  <a:sym typeface="Open Sans"/>
                </a:rPr>
                <a:t>Executive Senators</a:t>
              </a:r>
              <a:endParaRPr sz="1620">
                <a:solidFill>
                  <a:srgbClr val="F2F2F2"/>
                </a:solidFill>
                <a:latin typeface="Source Code Pro"/>
                <a:ea typeface="Source Code Pro"/>
                <a:cs typeface="Source Code Pro"/>
                <a:sym typeface="Source Code Pro"/>
              </a:endParaRPr>
            </a:p>
          </p:txBody>
        </p:sp>
      </p:grpSp>
      <p:grpSp>
        <p:nvGrpSpPr>
          <p:cNvPr id="114" name="Google Shape;114;p20"/>
          <p:cNvGrpSpPr/>
          <p:nvPr/>
        </p:nvGrpSpPr>
        <p:grpSpPr>
          <a:xfrm>
            <a:off x="1248710" y="452844"/>
            <a:ext cx="1287865" cy="1255127"/>
            <a:chOff x="6455860" y="616255"/>
            <a:chExt cx="1757505" cy="1597829"/>
          </a:xfrm>
        </p:grpSpPr>
        <p:sp>
          <p:nvSpPr>
            <p:cNvPr id="115" name="Google Shape;115;p20"/>
            <p:cNvSpPr/>
            <p:nvPr/>
          </p:nvSpPr>
          <p:spPr>
            <a:xfrm rot="2705330">
              <a:off x="6535698" y="536417"/>
              <a:ext cx="1597829" cy="1757505"/>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
          <p:nvSpPr>
            <p:cNvPr id="116" name="Google Shape;116;p20"/>
            <p:cNvSpPr txBox="1"/>
            <p:nvPr/>
          </p:nvSpPr>
          <p:spPr>
            <a:xfrm>
              <a:off x="6597184" y="1163379"/>
              <a:ext cx="1502100" cy="474600"/>
            </a:xfrm>
            <a:prstGeom prst="rect">
              <a:avLst/>
            </a:prstGeom>
            <a:noFill/>
            <a:ln>
              <a:noFill/>
            </a:ln>
          </p:spPr>
          <p:txBody>
            <a:bodyPr spcFirstLastPara="1" wrap="square" lIns="82283" tIns="82283" rIns="82283" bIns="82283" anchor="ctr" anchorCtr="0">
              <a:noAutofit/>
            </a:bodyPr>
            <a:lstStyle/>
            <a:p>
              <a:pPr algn="ctr">
                <a:buSzPts val="1400"/>
              </a:pPr>
              <a:r>
                <a:rPr lang="en-US" sz="1620" b="1" dirty="0">
                  <a:solidFill>
                    <a:srgbClr val="F2F2F2"/>
                  </a:solidFill>
                  <a:latin typeface="Open Sans"/>
                  <a:ea typeface="Open Sans"/>
                  <a:cs typeface="Open Sans"/>
                  <a:sym typeface="Open Sans"/>
                </a:rPr>
                <a:t>Senators</a:t>
              </a:r>
              <a:endParaRPr sz="1620" dirty="0">
                <a:solidFill>
                  <a:srgbClr val="F2F2F2"/>
                </a:solidFill>
                <a:latin typeface="Source Code Pro"/>
                <a:ea typeface="Source Code Pro"/>
                <a:cs typeface="Source Code Pro"/>
                <a:sym typeface="Source Code Pro"/>
              </a:endParaRPr>
            </a:p>
          </p:txBody>
        </p:sp>
      </p:grpSp>
      <p:grpSp>
        <p:nvGrpSpPr>
          <p:cNvPr id="117" name="Google Shape;117;p20"/>
          <p:cNvGrpSpPr/>
          <p:nvPr/>
        </p:nvGrpSpPr>
        <p:grpSpPr>
          <a:xfrm>
            <a:off x="6599526" y="2908518"/>
            <a:ext cx="1265234" cy="1274781"/>
            <a:chOff x="6463091" y="3749927"/>
            <a:chExt cx="1640583" cy="1622850"/>
          </a:xfrm>
        </p:grpSpPr>
        <p:sp>
          <p:nvSpPr>
            <p:cNvPr id="118" name="Google Shape;118;p20"/>
            <p:cNvSpPr/>
            <p:nvPr/>
          </p:nvSpPr>
          <p:spPr>
            <a:xfrm rot="2705330">
              <a:off x="6471958" y="3741060"/>
              <a:ext cx="1622850" cy="1640583"/>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
          <p:nvSpPr>
            <p:cNvPr id="119" name="Google Shape;119;p20"/>
            <p:cNvSpPr txBox="1"/>
            <p:nvPr/>
          </p:nvSpPr>
          <p:spPr>
            <a:xfrm>
              <a:off x="6641285" y="4367864"/>
              <a:ext cx="1256700" cy="387000"/>
            </a:xfrm>
            <a:prstGeom prst="rect">
              <a:avLst/>
            </a:prstGeom>
            <a:noFill/>
            <a:ln>
              <a:noFill/>
            </a:ln>
          </p:spPr>
          <p:txBody>
            <a:bodyPr spcFirstLastPara="1" wrap="square" lIns="82283" tIns="82283" rIns="82283" bIns="82283" anchor="ctr" anchorCtr="0">
              <a:noAutofit/>
            </a:bodyPr>
            <a:lstStyle/>
            <a:p>
              <a:pPr algn="ctr">
                <a:buSzPts val="1400"/>
              </a:pPr>
              <a:r>
                <a:rPr lang="en-US" sz="1620" b="1">
                  <a:solidFill>
                    <a:srgbClr val="F2F2F2"/>
                  </a:solidFill>
                  <a:latin typeface="Open Sans"/>
                  <a:ea typeface="Open Sans"/>
                  <a:cs typeface="Open Sans"/>
                  <a:sym typeface="Open Sans"/>
                </a:rPr>
                <a:t>Staff</a:t>
              </a:r>
              <a:endParaRPr sz="1620">
                <a:solidFill>
                  <a:srgbClr val="F2F2F2"/>
                </a:solidFill>
                <a:latin typeface="Source Code Pro"/>
                <a:ea typeface="Source Code Pro"/>
                <a:cs typeface="Source Code Pro"/>
                <a:sym typeface="Source Code Pro"/>
              </a:endParaRPr>
            </a:p>
          </p:txBody>
        </p:sp>
      </p:grpSp>
      <p:grpSp>
        <p:nvGrpSpPr>
          <p:cNvPr id="120" name="Google Shape;120;p20"/>
          <p:cNvGrpSpPr/>
          <p:nvPr/>
        </p:nvGrpSpPr>
        <p:grpSpPr>
          <a:xfrm>
            <a:off x="6283350" y="197217"/>
            <a:ext cx="1876388" cy="1812430"/>
            <a:chOff x="527577" y="3407701"/>
            <a:chExt cx="2307300" cy="2307300"/>
          </a:xfrm>
        </p:grpSpPr>
        <p:sp>
          <p:nvSpPr>
            <p:cNvPr id="121" name="Google Shape;121;p20"/>
            <p:cNvSpPr/>
            <p:nvPr/>
          </p:nvSpPr>
          <p:spPr>
            <a:xfrm rot="2705330">
              <a:off x="860275" y="3750794"/>
              <a:ext cx="1641904" cy="1621115"/>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endParaRPr sz="4666">
                <a:solidFill>
                  <a:srgbClr val="4B2E84"/>
                </a:solidFill>
                <a:latin typeface="Calibri"/>
                <a:ea typeface="Calibri"/>
                <a:cs typeface="Calibri"/>
                <a:sym typeface="Calibri"/>
              </a:endParaRPr>
            </a:p>
          </p:txBody>
        </p:sp>
        <p:sp>
          <p:nvSpPr>
            <p:cNvPr id="122" name="Google Shape;122;p20"/>
            <p:cNvSpPr txBox="1"/>
            <p:nvPr/>
          </p:nvSpPr>
          <p:spPr>
            <a:xfrm>
              <a:off x="865075" y="4367850"/>
              <a:ext cx="1632300" cy="387000"/>
            </a:xfrm>
            <a:prstGeom prst="rect">
              <a:avLst/>
            </a:prstGeom>
            <a:noFill/>
            <a:ln>
              <a:noFill/>
            </a:ln>
          </p:spPr>
          <p:txBody>
            <a:bodyPr spcFirstLastPara="1" wrap="square" lIns="82283" tIns="82283" rIns="82283" bIns="82283" anchor="ctr" anchorCtr="0">
              <a:noAutofit/>
            </a:bodyPr>
            <a:lstStyle/>
            <a:p>
              <a:pPr algn="ctr">
                <a:buSzPts val="1400"/>
              </a:pPr>
              <a:r>
                <a:rPr lang="en-US" sz="1620" b="1">
                  <a:solidFill>
                    <a:srgbClr val="F2F2F2"/>
                  </a:solidFill>
                  <a:latin typeface="Open Sans"/>
                  <a:ea typeface="Open Sans"/>
                  <a:cs typeface="Open Sans"/>
                  <a:sym typeface="Open Sans"/>
                </a:rPr>
                <a:t>Officers</a:t>
              </a:r>
              <a:endParaRPr sz="1620">
                <a:solidFill>
                  <a:srgbClr val="F2F2F2"/>
                </a:solidFill>
                <a:latin typeface="Source Code Pro"/>
                <a:ea typeface="Source Code Pro"/>
                <a:cs typeface="Source Code Pro"/>
                <a:sym typeface="Source Code Pro"/>
              </a:endParaRPr>
            </a:p>
          </p:txBody>
        </p:sp>
      </p:grpSp>
      <p:grpSp>
        <p:nvGrpSpPr>
          <p:cNvPr id="123" name="Google Shape;123;p20"/>
          <p:cNvGrpSpPr/>
          <p:nvPr/>
        </p:nvGrpSpPr>
        <p:grpSpPr>
          <a:xfrm>
            <a:off x="3580432" y="3324994"/>
            <a:ext cx="1779413" cy="1812430"/>
            <a:chOff x="527577" y="3407701"/>
            <a:chExt cx="2307300" cy="2307300"/>
          </a:xfrm>
        </p:grpSpPr>
        <p:sp>
          <p:nvSpPr>
            <p:cNvPr id="124" name="Google Shape;124;p20"/>
            <p:cNvSpPr/>
            <p:nvPr/>
          </p:nvSpPr>
          <p:spPr>
            <a:xfrm rot="2705330">
              <a:off x="860275" y="3750794"/>
              <a:ext cx="1641904" cy="1621115"/>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endParaRPr sz="4666">
                <a:solidFill>
                  <a:srgbClr val="4B2E84"/>
                </a:solidFill>
                <a:latin typeface="Calibri"/>
                <a:ea typeface="Calibri"/>
                <a:cs typeface="Calibri"/>
                <a:sym typeface="Calibri"/>
              </a:endParaRPr>
            </a:p>
          </p:txBody>
        </p:sp>
        <p:sp>
          <p:nvSpPr>
            <p:cNvPr id="125" name="Google Shape;125;p20"/>
            <p:cNvSpPr txBox="1"/>
            <p:nvPr/>
          </p:nvSpPr>
          <p:spPr>
            <a:xfrm>
              <a:off x="865090" y="4367864"/>
              <a:ext cx="1632300" cy="387000"/>
            </a:xfrm>
            <a:prstGeom prst="rect">
              <a:avLst/>
            </a:prstGeom>
            <a:noFill/>
            <a:ln>
              <a:noFill/>
            </a:ln>
          </p:spPr>
          <p:txBody>
            <a:bodyPr spcFirstLastPara="1" wrap="square" lIns="82283" tIns="82283" rIns="82283" bIns="82283" anchor="ctr" anchorCtr="0">
              <a:noAutofit/>
            </a:bodyPr>
            <a:lstStyle/>
            <a:p>
              <a:pPr algn="ctr">
                <a:buSzPts val="1400"/>
              </a:pPr>
              <a:r>
                <a:rPr lang="en-US" sz="1620" b="1" dirty="0">
                  <a:solidFill>
                    <a:srgbClr val="F2F2F2"/>
                  </a:solidFill>
                  <a:latin typeface="Open Sans"/>
                  <a:ea typeface="Open Sans"/>
                  <a:cs typeface="Open Sans"/>
                  <a:sym typeface="Open Sans"/>
                </a:rPr>
                <a:t>Liaisons</a:t>
              </a:r>
              <a:endParaRPr sz="1620" dirty="0">
                <a:solidFill>
                  <a:srgbClr val="F2F2F2"/>
                </a:solidFill>
                <a:latin typeface="Source Code Pro"/>
                <a:ea typeface="Source Code Pro"/>
                <a:cs typeface="Source Code Pro"/>
                <a:sym typeface="Source Code Pro"/>
              </a:endParaRPr>
            </a:p>
          </p:txBody>
        </p:sp>
      </p:grpSp>
    </p:spTree>
    <p:extLst>
      <p:ext uri="{BB962C8B-B14F-4D97-AF65-F5344CB8AC3E}">
        <p14:creationId xmlns:p14="http://schemas.microsoft.com/office/powerpoint/2010/main" val="9162499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08" name="Google Shape;108;p20"/>
          <p:cNvGrpSpPr/>
          <p:nvPr/>
        </p:nvGrpSpPr>
        <p:grpSpPr>
          <a:xfrm>
            <a:off x="3095068" y="498947"/>
            <a:ext cx="2750141" cy="2327098"/>
            <a:chOff x="3058630" y="1662574"/>
            <a:chExt cx="2402100" cy="2378059"/>
          </a:xfrm>
          <a:noFill/>
        </p:grpSpPr>
        <p:sp>
          <p:nvSpPr>
            <p:cNvPr id="109" name="Google Shape;109;p20"/>
            <p:cNvSpPr/>
            <p:nvPr/>
          </p:nvSpPr>
          <p:spPr>
            <a:xfrm rot="2705269">
              <a:off x="3070652" y="1814286"/>
              <a:ext cx="2378059" cy="2074636"/>
            </a:xfrm>
            <a:prstGeom prst="roundRect">
              <a:avLst>
                <a:gd name="adj" fmla="val 16667"/>
              </a:avLst>
            </a:prstGeom>
            <a:grp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
          <p:nvSpPr>
            <p:cNvPr id="110" name="Google Shape;110;p20"/>
            <p:cNvSpPr txBox="1"/>
            <p:nvPr/>
          </p:nvSpPr>
          <p:spPr>
            <a:xfrm>
              <a:off x="3058630" y="2227872"/>
              <a:ext cx="2402100" cy="1086300"/>
            </a:xfrm>
            <a:prstGeom prst="rect">
              <a:avLst/>
            </a:prstGeom>
            <a:grpFill/>
            <a:ln>
              <a:noFill/>
            </a:ln>
          </p:spPr>
          <p:txBody>
            <a:bodyPr spcFirstLastPara="1" wrap="square" lIns="82283" tIns="82283" rIns="82283" bIns="82283" anchor="ctr" anchorCtr="0">
              <a:noAutofit/>
            </a:bodyPr>
            <a:lstStyle/>
            <a:p>
              <a:pPr algn="ctr">
                <a:buSzPts val="1400"/>
              </a:pPr>
              <a:r>
                <a:rPr lang="en-US" sz="2160" b="1" dirty="0">
                  <a:solidFill>
                    <a:srgbClr val="F2F2F2"/>
                  </a:solidFill>
                  <a:latin typeface="Open Sans"/>
                  <a:ea typeface="Open Sans"/>
                  <a:cs typeface="Open Sans"/>
                  <a:sym typeface="Open Sans"/>
                </a:rPr>
                <a:t>What GPSS does:</a:t>
              </a:r>
              <a:endParaRPr sz="2160" dirty="0">
                <a:solidFill>
                  <a:srgbClr val="F2F2F2"/>
                </a:solidFill>
                <a:latin typeface="Source Code Pro"/>
                <a:ea typeface="Source Code Pro"/>
                <a:cs typeface="Source Code Pro"/>
                <a:sym typeface="Source Code Pro"/>
              </a:endParaRPr>
            </a:p>
          </p:txBody>
        </p:sp>
      </p:grpSp>
      <p:grpSp>
        <p:nvGrpSpPr>
          <p:cNvPr id="111" name="Google Shape;111;p20"/>
          <p:cNvGrpSpPr/>
          <p:nvPr/>
        </p:nvGrpSpPr>
        <p:grpSpPr>
          <a:xfrm>
            <a:off x="1159430" y="2977967"/>
            <a:ext cx="1364348" cy="1289748"/>
            <a:chOff x="792246" y="623525"/>
            <a:chExt cx="1769101" cy="1641904"/>
          </a:xfrm>
          <a:noFill/>
        </p:grpSpPr>
        <p:sp>
          <p:nvSpPr>
            <p:cNvPr id="112" name="Google Shape;112;p20"/>
            <p:cNvSpPr/>
            <p:nvPr/>
          </p:nvSpPr>
          <p:spPr>
            <a:xfrm rot="2705330">
              <a:off x="860262" y="633919"/>
              <a:ext cx="1641904" cy="1621115"/>
            </a:xfrm>
            <a:prstGeom prst="roundRect">
              <a:avLst>
                <a:gd name="adj" fmla="val 16667"/>
              </a:avLst>
            </a:prstGeom>
            <a:grp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
          <p:nvSpPr>
            <p:cNvPr id="113" name="Google Shape;113;p20"/>
            <p:cNvSpPr txBox="1"/>
            <p:nvPr/>
          </p:nvSpPr>
          <p:spPr>
            <a:xfrm>
              <a:off x="792246" y="860048"/>
              <a:ext cx="1769101" cy="795299"/>
            </a:xfrm>
            <a:prstGeom prst="rect">
              <a:avLst/>
            </a:prstGeom>
            <a:grpFill/>
            <a:ln>
              <a:noFill/>
            </a:ln>
          </p:spPr>
          <p:txBody>
            <a:bodyPr spcFirstLastPara="1" wrap="square" lIns="82283" tIns="82283" rIns="82283" bIns="82283" anchor="t" anchorCtr="0">
              <a:noAutofit/>
            </a:bodyPr>
            <a:lstStyle/>
            <a:p>
              <a:pPr algn="ctr">
                <a:buSzPts val="1400"/>
              </a:pPr>
              <a:r>
                <a:rPr lang="en-US" sz="1620" b="1" dirty="0">
                  <a:solidFill>
                    <a:srgbClr val="F2F2F2"/>
                  </a:solidFill>
                  <a:latin typeface="Open Sans"/>
                  <a:ea typeface="Open Sans"/>
                  <a:cs typeface="Open Sans"/>
                  <a:sym typeface="Open Sans"/>
                </a:rPr>
                <a:t>Advocacy and Lobbying</a:t>
              </a:r>
              <a:endParaRPr sz="1620" dirty="0">
                <a:solidFill>
                  <a:srgbClr val="F2F2F2"/>
                </a:solidFill>
                <a:latin typeface="Source Code Pro"/>
                <a:ea typeface="Source Code Pro"/>
                <a:cs typeface="Source Code Pro"/>
                <a:sym typeface="Source Code Pro"/>
              </a:endParaRPr>
            </a:p>
          </p:txBody>
        </p:sp>
      </p:grpSp>
      <p:grpSp>
        <p:nvGrpSpPr>
          <p:cNvPr id="114" name="Google Shape;114;p20"/>
          <p:cNvGrpSpPr/>
          <p:nvPr/>
        </p:nvGrpSpPr>
        <p:grpSpPr>
          <a:xfrm>
            <a:off x="1248710" y="452844"/>
            <a:ext cx="1287865" cy="1255127"/>
            <a:chOff x="6455860" y="616255"/>
            <a:chExt cx="1757505" cy="1597829"/>
          </a:xfrm>
          <a:noFill/>
        </p:grpSpPr>
        <p:sp>
          <p:nvSpPr>
            <p:cNvPr id="115" name="Google Shape;115;p20"/>
            <p:cNvSpPr/>
            <p:nvPr/>
          </p:nvSpPr>
          <p:spPr>
            <a:xfrm rot="2705330">
              <a:off x="6535698" y="536417"/>
              <a:ext cx="1597829" cy="1757505"/>
            </a:xfrm>
            <a:prstGeom prst="roundRect">
              <a:avLst>
                <a:gd name="adj" fmla="val 16667"/>
              </a:avLst>
            </a:prstGeom>
            <a:grp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
          <p:nvSpPr>
            <p:cNvPr id="116" name="Google Shape;116;p20"/>
            <p:cNvSpPr txBox="1"/>
            <p:nvPr/>
          </p:nvSpPr>
          <p:spPr>
            <a:xfrm>
              <a:off x="6583562" y="1141873"/>
              <a:ext cx="1502100" cy="474600"/>
            </a:xfrm>
            <a:prstGeom prst="rect">
              <a:avLst/>
            </a:prstGeom>
            <a:grpFill/>
            <a:ln>
              <a:noFill/>
            </a:ln>
          </p:spPr>
          <p:txBody>
            <a:bodyPr spcFirstLastPara="1" wrap="square" lIns="82283" tIns="82283" rIns="82283" bIns="82283" anchor="ctr" anchorCtr="0">
              <a:noAutofit/>
            </a:bodyPr>
            <a:lstStyle/>
            <a:p>
              <a:pPr algn="ctr">
                <a:buSzPts val="1400"/>
              </a:pPr>
              <a:r>
                <a:rPr lang="en-US" sz="1620" b="1" dirty="0">
                  <a:solidFill>
                    <a:srgbClr val="F2F2F2"/>
                  </a:solidFill>
                  <a:latin typeface="Open Sans"/>
                  <a:ea typeface="Open Sans"/>
                  <a:cs typeface="Open Sans"/>
                  <a:sym typeface="Open Sans"/>
                </a:rPr>
                <a:t>Funding</a:t>
              </a:r>
              <a:endParaRPr sz="1620" dirty="0">
                <a:solidFill>
                  <a:srgbClr val="F2F2F2"/>
                </a:solidFill>
                <a:latin typeface="Source Code Pro"/>
                <a:ea typeface="Source Code Pro"/>
                <a:cs typeface="Source Code Pro"/>
                <a:sym typeface="Source Code Pro"/>
              </a:endParaRPr>
            </a:p>
          </p:txBody>
        </p:sp>
      </p:grpSp>
      <p:grpSp>
        <p:nvGrpSpPr>
          <p:cNvPr id="117" name="Google Shape;117;p20"/>
          <p:cNvGrpSpPr/>
          <p:nvPr/>
        </p:nvGrpSpPr>
        <p:grpSpPr>
          <a:xfrm>
            <a:off x="6599526" y="2908518"/>
            <a:ext cx="1265234" cy="1274781"/>
            <a:chOff x="6463091" y="3749927"/>
            <a:chExt cx="1640583" cy="1622850"/>
          </a:xfrm>
          <a:noFill/>
        </p:grpSpPr>
        <p:sp>
          <p:nvSpPr>
            <p:cNvPr id="118" name="Google Shape;118;p20"/>
            <p:cNvSpPr/>
            <p:nvPr/>
          </p:nvSpPr>
          <p:spPr>
            <a:xfrm rot="2705330">
              <a:off x="6471958" y="3741060"/>
              <a:ext cx="1622850" cy="1640583"/>
            </a:xfrm>
            <a:prstGeom prst="roundRect">
              <a:avLst>
                <a:gd name="adj" fmla="val 16667"/>
              </a:avLst>
            </a:prstGeom>
            <a:grp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
          <p:nvSpPr>
            <p:cNvPr id="119" name="Google Shape;119;p20"/>
            <p:cNvSpPr txBox="1"/>
            <p:nvPr/>
          </p:nvSpPr>
          <p:spPr>
            <a:xfrm>
              <a:off x="6655032" y="4367851"/>
              <a:ext cx="1256700" cy="386999"/>
            </a:xfrm>
            <a:prstGeom prst="rect">
              <a:avLst/>
            </a:prstGeom>
            <a:grpFill/>
            <a:ln>
              <a:noFill/>
            </a:ln>
          </p:spPr>
          <p:txBody>
            <a:bodyPr spcFirstLastPara="1" wrap="square" lIns="82283" tIns="82283" rIns="82283" bIns="82283" anchor="ctr" anchorCtr="0">
              <a:noAutofit/>
            </a:bodyPr>
            <a:lstStyle/>
            <a:p>
              <a:pPr algn="ctr">
                <a:buSzPts val="1400"/>
              </a:pPr>
              <a:r>
                <a:rPr lang="en-US" sz="1620" b="1" dirty="0">
                  <a:solidFill>
                    <a:srgbClr val="F2F2F2"/>
                  </a:solidFill>
                  <a:latin typeface="Open Sans"/>
                  <a:ea typeface="Open Sans"/>
                  <a:cs typeface="Open Sans"/>
                  <a:sym typeface="Open Sans"/>
                </a:rPr>
                <a:t>Events</a:t>
              </a:r>
              <a:endParaRPr sz="1620" dirty="0">
                <a:solidFill>
                  <a:srgbClr val="F2F2F2"/>
                </a:solidFill>
                <a:latin typeface="Source Code Pro"/>
                <a:ea typeface="Source Code Pro"/>
                <a:cs typeface="Source Code Pro"/>
                <a:sym typeface="Source Code Pro"/>
              </a:endParaRPr>
            </a:p>
          </p:txBody>
        </p:sp>
      </p:grpSp>
      <p:grpSp>
        <p:nvGrpSpPr>
          <p:cNvPr id="120" name="Google Shape;120;p20"/>
          <p:cNvGrpSpPr/>
          <p:nvPr/>
        </p:nvGrpSpPr>
        <p:grpSpPr>
          <a:xfrm>
            <a:off x="6488992" y="458557"/>
            <a:ext cx="1465103" cy="1289748"/>
            <a:chOff x="780444" y="3740400"/>
            <a:chExt cx="1801563" cy="1641904"/>
          </a:xfrm>
          <a:noFill/>
        </p:grpSpPr>
        <p:sp>
          <p:nvSpPr>
            <p:cNvPr id="121" name="Google Shape;121;p20"/>
            <p:cNvSpPr/>
            <p:nvPr/>
          </p:nvSpPr>
          <p:spPr>
            <a:xfrm rot="2705330">
              <a:off x="860275" y="3750794"/>
              <a:ext cx="1641904" cy="1621115"/>
            </a:xfrm>
            <a:prstGeom prst="roundRect">
              <a:avLst>
                <a:gd name="adj" fmla="val 16667"/>
              </a:avLst>
            </a:prstGeom>
            <a:solidFill>
              <a:srgbClr val="4B2E84"/>
            </a:solid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endParaRPr sz="4666">
                <a:solidFill>
                  <a:srgbClr val="4B2E84"/>
                </a:solidFill>
                <a:latin typeface="Calibri"/>
                <a:ea typeface="Calibri"/>
                <a:cs typeface="Calibri"/>
                <a:sym typeface="Calibri"/>
              </a:endParaRPr>
            </a:p>
          </p:txBody>
        </p:sp>
        <p:sp>
          <p:nvSpPr>
            <p:cNvPr id="122" name="Google Shape;122;p20"/>
            <p:cNvSpPr txBox="1"/>
            <p:nvPr/>
          </p:nvSpPr>
          <p:spPr>
            <a:xfrm>
              <a:off x="780444" y="4302546"/>
              <a:ext cx="1801563" cy="387001"/>
            </a:xfrm>
            <a:prstGeom prst="rect">
              <a:avLst/>
            </a:prstGeom>
            <a:grpFill/>
            <a:ln>
              <a:noFill/>
            </a:ln>
          </p:spPr>
          <p:txBody>
            <a:bodyPr spcFirstLastPara="1" wrap="square" lIns="82283" tIns="82283" rIns="82283" bIns="82283" anchor="ctr" anchorCtr="0">
              <a:noAutofit/>
            </a:bodyPr>
            <a:lstStyle/>
            <a:p>
              <a:pPr algn="ctr">
                <a:buSzPts val="1400"/>
              </a:pPr>
              <a:r>
                <a:rPr lang="en-US" sz="1620" b="1" dirty="0">
                  <a:solidFill>
                    <a:srgbClr val="F2F2F2"/>
                  </a:solidFill>
                  <a:latin typeface="Open Sans"/>
                  <a:ea typeface="Open Sans"/>
                  <a:cs typeface="Open Sans"/>
                  <a:sym typeface="Open Sans"/>
                </a:rPr>
                <a:t>Committees</a:t>
              </a:r>
              <a:endParaRPr sz="1620" dirty="0">
                <a:solidFill>
                  <a:srgbClr val="F2F2F2"/>
                </a:solidFill>
                <a:latin typeface="Source Code Pro"/>
                <a:ea typeface="Source Code Pro"/>
                <a:cs typeface="Source Code Pro"/>
                <a:sym typeface="Source Code Pro"/>
              </a:endParaRPr>
            </a:p>
          </p:txBody>
        </p:sp>
      </p:grpSp>
      <p:grpSp>
        <p:nvGrpSpPr>
          <p:cNvPr id="123" name="Google Shape;123;p20"/>
          <p:cNvGrpSpPr/>
          <p:nvPr/>
        </p:nvGrpSpPr>
        <p:grpSpPr>
          <a:xfrm>
            <a:off x="3840715" y="3586334"/>
            <a:ext cx="1258846" cy="1289748"/>
            <a:chOff x="865076" y="3740400"/>
            <a:chExt cx="1632300" cy="1641904"/>
          </a:xfrm>
          <a:noFill/>
        </p:grpSpPr>
        <p:sp>
          <p:nvSpPr>
            <p:cNvPr id="124" name="Google Shape;124;p20"/>
            <p:cNvSpPr/>
            <p:nvPr/>
          </p:nvSpPr>
          <p:spPr>
            <a:xfrm rot="2705330">
              <a:off x="860275" y="3750794"/>
              <a:ext cx="1641904" cy="1621115"/>
            </a:xfrm>
            <a:prstGeom prst="roundRect">
              <a:avLst>
                <a:gd name="adj" fmla="val 16667"/>
              </a:avLst>
            </a:prstGeom>
            <a:grp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endParaRPr sz="4666">
                <a:solidFill>
                  <a:srgbClr val="4B2E84"/>
                </a:solidFill>
                <a:latin typeface="Calibri"/>
                <a:ea typeface="Calibri"/>
                <a:cs typeface="Calibri"/>
                <a:sym typeface="Calibri"/>
              </a:endParaRPr>
            </a:p>
          </p:txBody>
        </p:sp>
        <p:sp>
          <p:nvSpPr>
            <p:cNvPr id="125" name="Google Shape;125;p20"/>
            <p:cNvSpPr txBox="1"/>
            <p:nvPr/>
          </p:nvSpPr>
          <p:spPr>
            <a:xfrm>
              <a:off x="865076" y="4367850"/>
              <a:ext cx="1632300" cy="387001"/>
            </a:xfrm>
            <a:prstGeom prst="rect">
              <a:avLst/>
            </a:prstGeom>
            <a:grpFill/>
            <a:ln>
              <a:noFill/>
            </a:ln>
          </p:spPr>
          <p:txBody>
            <a:bodyPr spcFirstLastPara="1" wrap="square" lIns="82283" tIns="82283" rIns="82283" bIns="82283" anchor="ctr" anchorCtr="0">
              <a:noAutofit/>
            </a:bodyPr>
            <a:lstStyle/>
            <a:p>
              <a:pPr algn="ctr">
                <a:buSzPts val="1400"/>
              </a:pPr>
              <a:r>
                <a:rPr lang="en-US" sz="1620" b="1" dirty="0">
                  <a:solidFill>
                    <a:srgbClr val="F2F2F2"/>
                  </a:solidFill>
                  <a:latin typeface="Open Sans"/>
                  <a:ea typeface="Open Sans"/>
                  <a:cs typeface="Open Sans"/>
                  <a:sym typeface="Open Sans"/>
                </a:rPr>
                <a:t>Appoint Liaisons</a:t>
              </a:r>
              <a:endParaRPr sz="1620" dirty="0">
                <a:solidFill>
                  <a:srgbClr val="F2F2F2"/>
                </a:solidFill>
                <a:latin typeface="Source Code Pro"/>
                <a:ea typeface="Source Code Pro"/>
                <a:cs typeface="Source Code Pro"/>
                <a:sym typeface="Source Code Pro"/>
              </a:endParaRPr>
            </a:p>
          </p:txBody>
        </p:sp>
      </p:grpSp>
    </p:spTree>
    <p:extLst>
      <p:ext uri="{BB962C8B-B14F-4D97-AF65-F5344CB8AC3E}">
        <p14:creationId xmlns:p14="http://schemas.microsoft.com/office/powerpoint/2010/main" val="2182352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18A1-0449-5A6B-4255-F69C1F568DFA}"/>
              </a:ext>
            </a:extLst>
          </p:cNvPr>
          <p:cNvSpPr>
            <a:spLocks noGrp="1"/>
          </p:cNvSpPr>
          <p:nvPr>
            <p:ph type="title"/>
          </p:nvPr>
        </p:nvSpPr>
        <p:spPr>
          <a:xfrm>
            <a:off x="988366" y="247835"/>
            <a:ext cx="7167690" cy="1533565"/>
          </a:xfrm>
        </p:spPr>
        <p:txBody>
          <a:bodyPr/>
          <a:lstStyle/>
          <a:p>
            <a:pPr algn="ctr"/>
            <a:r>
              <a:rPr lang="en-US" sz="3960" dirty="0"/>
              <a:t>2023-2024 Legislative Interest Survey</a:t>
            </a:r>
            <a:endParaRPr lang="en-US"/>
          </a:p>
        </p:txBody>
      </p:sp>
      <p:pic>
        <p:nvPicPr>
          <p:cNvPr id="4" name="Picture 3" descr="A qr code on a white background&#10;&#10;Description automatically generated">
            <a:extLst>
              <a:ext uri="{FF2B5EF4-FFF2-40B4-BE49-F238E27FC236}">
                <a16:creationId xmlns:a16="http://schemas.microsoft.com/office/drawing/2014/main" id="{05656094-8B8C-5E00-28CC-F7DC564ED2FC}"/>
              </a:ext>
            </a:extLst>
          </p:cNvPr>
          <p:cNvPicPr>
            <a:picLocks noChangeAspect="1"/>
          </p:cNvPicPr>
          <p:nvPr/>
        </p:nvPicPr>
        <p:blipFill>
          <a:blip r:embed="rId3"/>
          <a:stretch>
            <a:fillRect/>
          </a:stretch>
        </p:blipFill>
        <p:spPr>
          <a:xfrm>
            <a:off x="3017146" y="1782041"/>
            <a:ext cx="3109709" cy="3063446"/>
          </a:xfrm>
          <a:prstGeom prst="rect">
            <a:avLst/>
          </a:prstGeom>
        </p:spPr>
      </p:pic>
    </p:spTree>
    <p:extLst>
      <p:ext uri="{BB962C8B-B14F-4D97-AF65-F5344CB8AC3E}">
        <p14:creationId xmlns:p14="http://schemas.microsoft.com/office/powerpoint/2010/main" val="3825752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6D44B-10B0-7426-05C4-06671AC5E143}"/>
              </a:ext>
            </a:extLst>
          </p:cNvPr>
          <p:cNvPicPr>
            <a:picLocks noChangeAspect="1"/>
          </p:cNvPicPr>
          <p:nvPr/>
        </p:nvPicPr>
        <p:blipFill>
          <a:blip r:embed="rId3"/>
          <a:stretch>
            <a:fillRect/>
          </a:stretch>
        </p:blipFill>
        <p:spPr>
          <a:xfrm>
            <a:off x="460340" y="1298"/>
            <a:ext cx="8229030" cy="5135646"/>
          </a:xfrm>
          <a:prstGeom prst="rect">
            <a:avLst/>
          </a:prstGeom>
        </p:spPr>
      </p:pic>
    </p:spTree>
    <p:extLst>
      <p:ext uri="{BB962C8B-B14F-4D97-AF65-F5344CB8AC3E}">
        <p14:creationId xmlns:p14="http://schemas.microsoft.com/office/powerpoint/2010/main" val="183942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 name="Picture 1">
            <a:extLst>
              <a:ext uri="{FF2B5EF4-FFF2-40B4-BE49-F238E27FC236}">
                <a16:creationId xmlns:a16="http://schemas.microsoft.com/office/drawing/2014/main" id="{F48214EA-85A0-2EF5-BE4A-1ADF0A45FCA9}"/>
              </a:ext>
            </a:extLst>
          </p:cNvPr>
          <p:cNvPicPr>
            <a:picLocks noChangeAspect="1"/>
          </p:cNvPicPr>
          <p:nvPr/>
        </p:nvPicPr>
        <p:blipFill>
          <a:blip r:embed="rId3"/>
          <a:stretch>
            <a:fillRect/>
          </a:stretch>
        </p:blipFill>
        <p:spPr>
          <a:xfrm>
            <a:off x="605334" y="970232"/>
            <a:ext cx="4804556" cy="3203037"/>
          </a:xfrm>
          <a:prstGeom prst="rect">
            <a:avLst/>
          </a:prstGeom>
        </p:spPr>
      </p:pic>
      <p:sp>
        <p:nvSpPr>
          <p:cNvPr id="3" name="TextBox 2">
            <a:extLst>
              <a:ext uri="{FF2B5EF4-FFF2-40B4-BE49-F238E27FC236}">
                <a16:creationId xmlns:a16="http://schemas.microsoft.com/office/drawing/2014/main" id="{E853704A-E9FC-BC16-CEB6-1992694DC772}"/>
              </a:ext>
            </a:extLst>
          </p:cNvPr>
          <p:cNvSpPr txBox="1"/>
          <p:nvPr/>
        </p:nvSpPr>
        <p:spPr>
          <a:xfrm>
            <a:off x="1312312" y="280203"/>
            <a:ext cx="3390595" cy="369332"/>
          </a:xfrm>
          <a:prstGeom prst="rect">
            <a:avLst/>
          </a:prstGeom>
          <a:noFill/>
        </p:spPr>
        <p:txBody>
          <a:bodyPr wrap="square" rtlCol="0">
            <a:spAutoFit/>
          </a:bodyPr>
          <a:lstStyle/>
          <a:p>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UW New Student Convocation</a:t>
            </a:r>
          </a:p>
        </p:txBody>
      </p:sp>
      <p:sp>
        <p:nvSpPr>
          <p:cNvPr id="5" name="TextBox 4">
            <a:extLst>
              <a:ext uri="{FF2B5EF4-FFF2-40B4-BE49-F238E27FC236}">
                <a16:creationId xmlns:a16="http://schemas.microsoft.com/office/drawing/2014/main" id="{BC93C6CD-5FBB-EDCC-9B75-87C7608AF04A}"/>
              </a:ext>
            </a:extLst>
          </p:cNvPr>
          <p:cNvSpPr txBox="1"/>
          <p:nvPr/>
        </p:nvSpPr>
        <p:spPr>
          <a:xfrm>
            <a:off x="5624622" y="280203"/>
            <a:ext cx="2914045" cy="757130"/>
          </a:xfrm>
          <a:prstGeom prst="rect">
            <a:avLst/>
          </a:prstGeom>
          <a:noFill/>
        </p:spPr>
        <p:txBody>
          <a:bodyPr wrap="square" rtlCol="0">
            <a:spAutoFit/>
          </a:bodyPr>
          <a:lstStyle/>
          <a:p>
            <a:pPr algn="ctr"/>
            <a:r>
              <a:rPr lang="en-US" sz="1440" dirty="0">
                <a:solidFill>
                  <a:schemeClr val="bg1"/>
                </a:solidFill>
                <a:latin typeface="Open Sans" panose="020B0606030504020204" pitchFamily="34" charset="0"/>
                <a:ea typeface="Open Sans" panose="020B0606030504020204" pitchFamily="34" charset="0"/>
                <a:cs typeface="Open Sans" panose="020B0606030504020204" pitchFamily="34" charset="0"/>
              </a:rPr>
              <a:t>September 24</a:t>
            </a:r>
          </a:p>
          <a:p>
            <a:pPr algn="ctr"/>
            <a:r>
              <a:rPr lang="en-US" sz="1440" dirty="0">
                <a:solidFill>
                  <a:schemeClr val="bg1"/>
                </a:solidFill>
                <a:latin typeface="Open Sans" panose="020B0606030504020204" pitchFamily="34" charset="0"/>
                <a:ea typeface="Open Sans" panose="020B0606030504020204" pitchFamily="34" charset="0"/>
                <a:cs typeface="Open Sans" panose="020B0606030504020204" pitchFamily="34" charset="0"/>
              </a:rPr>
              <a:t>1:30-2:30PM PST</a:t>
            </a:r>
          </a:p>
          <a:p>
            <a:pPr algn="ctr"/>
            <a:r>
              <a:rPr lang="en-US" sz="1440" dirty="0">
                <a:solidFill>
                  <a:schemeClr val="bg1"/>
                </a:solidFill>
                <a:latin typeface="Open Sans" panose="020B0606030504020204" pitchFamily="34" charset="0"/>
                <a:ea typeface="Open Sans" panose="020B0606030504020204" pitchFamily="34" charset="0"/>
                <a:cs typeface="Open Sans" panose="020B0606030504020204" pitchFamily="34" charset="0"/>
              </a:rPr>
              <a:t>Alaska Airlines Arena</a:t>
            </a:r>
          </a:p>
        </p:txBody>
      </p:sp>
      <p:pic>
        <p:nvPicPr>
          <p:cNvPr id="7" name="Picture 6" descr="A qr code with black squares&#10;&#10;Description automatically generated">
            <a:extLst>
              <a:ext uri="{FF2B5EF4-FFF2-40B4-BE49-F238E27FC236}">
                <a16:creationId xmlns:a16="http://schemas.microsoft.com/office/drawing/2014/main" id="{D15A3B24-A667-5A84-C095-888ED389D15D}"/>
              </a:ext>
            </a:extLst>
          </p:cNvPr>
          <p:cNvPicPr>
            <a:picLocks noChangeAspect="1"/>
          </p:cNvPicPr>
          <p:nvPr/>
        </p:nvPicPr>
        <p:blipFill>
          <a:blip r:embed="rId4"/>
          <a:stretch>
            <a:fillRect/>
          </a:stretch>
        </p:blipFill>
        <p:spPr>
          <a:xfrm>
            <a:off x="6098664" y="1298905"/>
            <a:ext cx="1965960" cy="1920240"/>
          </a:xfrm>
          <a:prstGeom prst="rect">
            <a:avLst/>
          </a:prstGeom>
        </p:spPr>
      </p:pic>
      <p:sp>
        <p:nvSpPr>
          <p:cNvPr id="9" name="TextBox 8">
            <a:extLst>
              <a:ext uri="{FF2B5EF4-FFF2-40B4-BE49-F238E27FC236}">
                <a16:creationId xmlns:a16="http://schemas.microsoft.com/office/drawing/2014/main" id="{FE08C108-60CA-B6C0-774E-612AF5FDC333}"/>
              </a:ext>
            </a:extLst>
          </p:cNvPr>
          <p:cNvSpPr txBox="1"/>
          <p:nvPr/>
        </p:nvSpPr>
        <p:spPr>
          <a:xfrm>
            <a:off x="5624623" y="3711550"/>
            <a:ext cx="2914044" cy="978729"/>
          </a:xfrm>
          <a:prstGeom prst="rect">
            <a:avLst/>
          </a:prstGeom>
          <a:noFill/>
        </p:spPr>
        <p:txBody>
          <a:bodyPr wrap="square" rtlCol="0">
            <a:spAutoFit/>
          </a:bodyPr>
          <a:lstStyle/>
          <a:p>
            <a:pPr algn="ctr"/>
            <a:r>
              <a:rPr lang="en-US" sz="1440" dirty="0">
                <a:solidFill>
                  <a:schemeClr val="bg1"/>
                </a:solidFill>
                <a:latin typeface="Open Sans" panose="020B0606030504020204" pitchFamily="34" charset="0"/>
                <a:ea typeface="Open Sans" panose="020B0606030504020204" pitchFamily="34" charset="0"/>
                <a:cs typeface="Open Sans" panose="020B0606030504020204" pitchFamily="34" charset="0"/>
              </a:rPr>
              <a:t>Sign-Up with this QR Code</a:t>
            </a:r>
          </a:p>
          <a:p>
            <a:pPr algn="ctr"/>
            <a:r>
              <a:rPr lang="en-US" sz="1440" dirty="0">
                <a:solidFill>
                  <a:schemeClr val="bg1"/>
                </a:solidFill>
                <a:latin typeface="Open Sans" panose="020B0606030504020204" pitchFamily="34" charset="0"/>
                <a:ea typeface="Open Sans" panose="020B0606030504020204" pitchFamily="34" charset="0"/>
                <a:cs typeface="Open Sans" panose="020B0606030504020204" pitchFamily="34" charset="0"/>
              </a:rPr>
              <a:t>and</a:t>
            </a:r>
          </a:p>
          <a:p>
            <a:pPr algn="ctr"/>
            <a:r>
              <a:rPr lang="en-US" sz="1440" b="1" dirty="0">
                <a:solidFill>
                  <a:schemeClr val="bg1"/>
                </a:solidFill>
                <a:latin typeface="Open Sans" panose="020B0606030504020204" pitchFamily="34" charset="0"/>
                <a:ea typeface="Open Sans" panose="020B0606030504020204" pitchFamily="34" charset="0"/>
                <a:cs typeface="Open Sans" panose="020B0606030504020204" pitchFamily="34" charset="0"/>
              </a:rPr>
              <a:t>please remember to use the event code “23GRAD”</a:t>
            </a:r>
          </a:p>
        </p:txBody>
      </p:sp>
    </p:spTree>
    <p:extLst>
      <p:ext uri="{BB962C8B-B14F-4D97-AF65-F5344CB8AC3E}">
        <p14:creationId xmlns:p14="http://schemas.microsoft.com/office/powerpoint/2010/main" val="3569745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body" idx="2"/>
          </p:nvPr>
        </p:nvSpPr>
        <p:spPr>
          <a:xfrm>
            <a:off x="4811198" y="258863"/>
            <a:ext cx="3697380" cy="4783320"/>
          </a:xfrm>
          <a:prstGeom prst="rect">
            <a:avLst/>
          </a:prstGeom>
          <a:noFill/>
          <a:ln>
            <a:noFill/>
          </a:ln>
        </p:spPr>
        <p:txBody>
          <a:bodyPr spcFirstLastPara="1" wrap="square" lIns="0" tIns="0" rIns="0" bIns="0" anchor="ctr" anchorCtr="0">
            <a:noAutofit/>
          </a:bodyPr>
          <a:lstStyle/>
          <a:p>
            <a:pPr indent="-331470">
              <a:lnSpc>
                <a:spcPct val="100000"/>
              </a:lnSpc>
              <a:buClr>
                <a:srgbClr val="4B2E84"/>
              </a:buClr>
              <a:buSzPts val="2200"/>
              <a:buFont typeface="Open Sans"/>
              <a:buChar char="◆"/>
            </a:pPr>
            <a:r>
              <a:rPr lang="en-US" sz="1800" b="1" dirty="0">
                <a:solidFill>
                  <a:srgbClr val="4B2E84"/>
                </a:solidFill>
                <a:latin typeface="Open Sans"/>
                <a:ea typeface="Open Sans"/>
                <a:cs typeface="Open Sans"/>
                <a:sym typeface="Open Sans"/>
              </a:rPr>
              <a:t>Legislative Advisory Board (LAB)</a:t>
            </a:r>
            <a:endParaRPr sz="1800" b="1" dirty="0">
              <a:solidFill>
                <a:srgbClr val="4B2E84"/>
              </a:solidFill>
              <a:latin typeface="Open Sans"/>
              <a:ea typeface="Open Sans"/>
              <a:cs typeface="Open Sans"/>
              <a:sym typeface="Open Sans"/>
            </a:endParaRPr>
          </a:p>
          <a:p>
            <a:pPr indent="-331470">
              <a:lnSpc>
                <a:spcPct val="100000"/>
              </a:lnSpc>
              <a:spcBef>
                <a:spcPts val="900"/>
              </a:spcBef>
              <a:buClr>
                <a:srgbClr val="4B2E84"/>
              </a:buClr>
              <a:buSzPts val="2200"/>
              <a:buFont typeface="Open Sans"/>
              <a:buChar char="◆"/>
            </a:pPr>
            <a:r>
              <a:rPr lang="en-US" sz="1800" b="1" dirty="0">
                <a:solidFill>
                  <a:srgbClr val="4B2E84"/>
                </a:solidFill>
                <a:latin typeface="Open Sans"/>
                <a:ea typeface="Open Sans"/>
                <a:cs typeface="Open Sans"/>
                <a:sym typeface="Open Sans"/>
              </a:rPr>
              <a:t>Diversity Committee </a:t>
            </a:r>
          </a:p>
          <a:p>
            <a:pPr indent="-331470">
              <a:lnSpc>
                <a:spcPct val="100000"/>
              </a:lnSpc>
              <a:spcBef>
                <a:spcPts val="900"/>
              </a:spcBef>
              <a:buClr>
                <a:srgbClr val="4B2E84"/>
              </a:buClr>
              <a:buSzPts val="2200"/>
              <a:buFont typeface="Open Sans"/>
              <a:buChar char="◆"/>
            </a:pPr>
            <a:r>
              <a:rPr lang="en-US" sz="1800" b="1" dirty="0">
                <a:solidFill>
                  <a:srgbClr val="4B2E84"/>
                </a:solidFill>
                <a:latin typeface="Open Sans"/>
                <a:ea typeface="Open Sans"/>
                <a:cs typeface="Open Sans"/>
                <a:sym typeface="Open Sans"/>
              </a:rPr>
              <a:t>Science &amp; Policy</a:t>
            </a:r>
            <a:endParaRPr sz="1800" b="1" dirty="0">
              <a:solidFill>
                <a:srgbClr val="4B2E84"/>
              </a:solidFill>
              <a:latin typeface="Open Sans"/>
              <a:ea typeface="Open Sans"/>
              <a:cs typeface="Open Sans"/>
              <a:sym typeface="Open Sans"/>
            </a:endParaRPr>
          </a:p>
          <a:p>
            <a:pPr indent="-331470">
              <a:lnSpc>
                <a:spcPct val="100000"/>
              </a:lnSpc>
              <a:spcBef>
                <a:spcPts val="900"/>
              </a:spcBef>
              <a:buClr>
                <a:srgbClr val="4B2E84"/>
              </a:buClr>
              <a:buSzPts val="2200"/>
              <a:buFont typeface="Open Sans"/>
              <a:buChar char="◆"/>
            </a:pPr>
            <a:r>
              <a:rPr lang="en-US" sz="1800" b="1" dirty="0">
                <a:solidFill>
                  <a:srgbClr val="4B2E84"/>
                </a:solidFill>
                <a:latin typeface="Open Sans"/>
                <a:ea typeface="Open Sans"/>
                <a:cs typeface="Open Sans"/>
                <a:sym typeface="Open Sans"/>
              </a:rPr>
              <a:t>Travel Grants</a:t>
            </a:r>
            <a:endParaRPr sz="1800" b="1" dirty="0">
              <a:solidFill>
                <a:srgbClr val="4B2E84"/>
              </a:solidFill>
              <a:latin typeface="Open Sans"/>
              <a:ea typeface="Open Sans"/>
              <a:cs typeface="Open Sans"/>
              <a:sym typeface="Open Sans"/>
            </a:endParaRPr>
          </a:p>
          <a:p>
            <a:pPr indent="-331470">
              <a:lnSpc>
                <a:spcPct val="100000"/>
              </a:lnSpc>
              <a:spcBef>
                <a:spcPts val="900"/>
              </a:spcBef>
              <a:buClr>
                <a:srgbClr val="4B2E84"/>
              </a:buClr>
              <a:buSzPts val="2200"/>
              <a:buFont typeface="Open Sans"/>
              <a:buChar char="◆"/>
            </a:pPr>
            <a:r>
              <a:rPr lang="en-US" sz="1800" b="1" dirty="0">
                <a:solidFill>
                  <a:srgbClr val="4B2E84"/>
                </a:solidFill>
                <a:latin typeface="Open Sans"/>
                <a:ea typeface="Open Sans"/>
                <a:cs typeface="Open Sans"/>
                <a:sym typeface="Open Sans"/>
              </a:rPr>
              <a:t>Arts Council</a:t>
            </a:r>
          </a:p>
          <a:p>
            <a:pPr indent="-331470">
              <a:lnSpc>
                <a:spcPct val="100000"/>
              </a:lnSpc>
              <a:spcBef>
                <a:spcPts val="900"/>
              </a:spcBef>
              <a:buClr>
                <a:srgbClr val="4B2E84"/>
              </a:buClr>
              <a:buSzPts val="2200"/>
              <a:buFont typeface="Open Sans"/>
              <a:buChar char="◆"/>
            </a:pPr>
            <a:r>
              <a:rPr lang="en-US" sz="1800" b="1" dirty="0">
                <a:solidFill>
                  <a:srgbClr val="4B2E84"/>
                </a:solidFill>
                <a:latin typeface="Open Sans"/>
                <a:ea typeface="Open Sans"/>
                <a:cs typeface="Open Sans"/>
                <a:sym typeface="Open Sans"/>
              </a:rPr>
              <a:t>Committee for Senators Motivation and Retention (CSMR)</a:t>
            </a:r>
            <a:endParaRPr sz="1800" b="1" dirty="0">
              <a:solidFill>
                <a:srgbClr val="4B2E84"/>
              </a:solidFill>
              <a:latin typeface="Open Sans"/>
              <a:ea typeface="Open Sans"/>
              <a:cs typeface="Open Sans"/>
              <a:sym typeface="Open Sans"/>
            </a:endParaRPr>
          </a:p>
          <a:p>
            <a:pPr indent="-331470">
              <a:lnSpc>
                <a:spcPct val="100000"/>
              </a:lnSpc>
              <a:spcBef>
                <a:spcPts val="900"/>
              </a:spcBef>
              <a:buClr>
                <a:srgbClr val="4B2E84"/>
              </a:buClr>
              <a:buSzPts val="2200"/>
              <a:buFont typeface="Open Sans"/>
              <a:buChar char="◆"/>
            </a:pPr>
            <a:r>
              <a:rPr lang="en-US" sz="1800" b="1" dirty="0">
                <a:solidFill>
                  <a:srgbClr val="4B2E84"/>
                </a:solidFill>
                <a:highlight>
                  <a:srgbClr val="BFAD81"/>
                </a:highlight>
                <a:latin typeface="Open Sans"/>
                <a:ea typeface="Open Sans"/>
                <a:cs typeface="Open Sans"/>
                <a:sym typeface="Open Sans"/>
              </a:rPr>
              <a:t>Judicial</a:t>
            </a:r>
          </a:p>
          <a:p>
            <a:pPr indent="-331470">
              <a:lnSpc>
                <a:spcPct val="100000"/>
              </a:lnSpc>
              <a:spcBef>
                <a:spcPts val="900"/>
              </a:spcBef>
              <a:buClr>
                <a:srgbClr val="4B2E84"/>
              </a:buClr>
              <a:buSzPts val="2200"/>
              <a:buFont typeface="Open Sans"/>
              <a:buChar char="◆"/>
            </a:pPr>
            <a:r>
              <a:rPr lang="en-US" sz="1800" b="1" dirty="0">
                <a:solidFill>
                  <a:srgbClr val="4B2E84"/>
                </a:solidFill>
                <a:highlight>
                  <a:srgbClr val="BFAD81"/>
                </a:highlight>
                <a:latin typeface="Open Sans"/>
                <a:ea typeface="Open Sans"/>
                <a:cs typeface="Open Sans"/>
                <a:sym typeface="Open Sans"/>
              </a:rPr>
              <a:t>Elections</a:t>
            </a:r>
            <a:endParaRPr sz="1800" b="1" dirty="0">
              <a:solidFill>
                <a:srgbClr val="4B2E84"/>
              </a:solidFill>
              <a:highlight>
                <a:srgbClr val="BFAD81"/>
              </a:highlight>
              <a:latin typeface="Open Sans"/>
              <a:ea typeface="Open Sans"/>
              <a:cs typeface="Open Sans"/>
              <a:sym typeface="Open Sans"/>
            </a:endParaRPr>
          </a:p>
          <a:p>
            <a:pPr indent="-331470">
              <a:lnSpc>
                <a:spcPct val="100000"/>
              </a:lnSpc>
              <a:spcBef>
                <a:spcPts val="900"/>
              </a:spcBef>
              <a:buClr>
                <a:srgbClr val="4B2E84"/>
              </a:buClr>
              <a:buSzPts val="2200"/>
              <a:buFont typeface="Open Sans"/>
              <a:buChar char="◆"/>
            </a:pPr>
            <a:r>
              <a:rPr lang="en-US" sz="1800" b="1" dirty="0">
                <a:solidFill>
                  <a:srgbClr val="4B2E84"/>
                </a:solidFill>
                <a:highlight>
                  <a:srgbClr val="BFAD81"/>
                </a:highlight>
                <a:latin typeface="Open Sans"/>
                <a:ea typeface="Open Sans"/>
                <a:cs typeface="Open Sans"/>
                <a:sym typeface="Open Sans"/>
              </a:rPr>
              <a:t>Finance &amp; Budget</a:t>
            </a:r>
            <a:endParaRPr sz="1800" b="1" dirty="0">
              <a:solidFill>
                <a:srgbClr val="4B2E84"/>
              </a:solidFill>
              <a:highlight>
                <a:srgbClr val="BFAD81"/>
              </a:highlight>
              <a:latin typeface="Open Sans"/>
              <a:ea typeface="Open Sans"/>
              <a:cs typeface="Open Sans"/>
              <a:sym typeface="Open Sans"/>
            </a:endParaRPr>
          </a:p>
          <a:p>
            <a:pPr marL="0" indent="0">
              <a:lnSpc>
                <a:spcPct val="100000"/>
              </a:lnSpc>
              <a:spcBef>
                <a:spcPts val="900"/>
              </a:spcBef>
              <a:buNone/>
            </a:pPr>
            <a:r>
              <a:rPr lang="en-US" sz="1620" i="1" dirty="0">
                <a:solidFill>
                  <a:schemeClr val="dk1"/>
                </a:solidFill>
                <a:latin typeface="Open Sans"/>
                <a:ea typeface="Open Sans"/>
                <a:cs typeface="Open Sans"/>
                <a:sym typeface="Open Sans"/>
              </a:rPr>
              <a:t>*Highlighted committees are only open to GPSS Senators</a:t>
            </a:r>
            <a:endParaRPr sz="1620" dirty="0">
              <a:solidFill>
                <a:srgbClr val="4B2E84"/>
              </a:solidFill>
              <a:latin typeface="Open Sans"/>
              <a:ea typeface="Open Sans"/>
              <a:cs typeface="Open Sans"/>
              <a:sym typeface="Open Sans"/>
            </a:endParaRPr>
          </a:p>
        </p:txBody>
      </p:sp>
      <p:cxnSp>
        <p:nvCxnSpPr>
          <p:cNvPr id="211" name="Google Shape;211;p26"/>
          <p:cNvCxnSpPr/>
          <p:nvPr/>
        </p:nvCxnSpPr>
        <p:spPr>
          <a:xfrm>
            <a:off x="1074555" y="4581045"/>
            <a:ext cx="2883870" cy="16470"/>
          </a:xfrm>
          <a:prstGeom prst="straightConnector1">
            <a:avLst/>
          </a:prstGeom>
          <a:noFill/>
          <a:ln w="76200" cap="flat" cmpd="sng">
            <a:solidFill>
              <a:srgbClr val="BFAD81"/>
            </a:solidFill>
            <a:prstDash val="dot"/>
            <a:round/>
            <a:headEnd type="none" w="sm" len="sm"/>
            <a:tailEnd type="none" w="sm" len="sm"/>
          </a:ln>
        </p:spPr>
      </p:cxnSp>
      <p:sp>
        <p:nvSpPr>
          <p:cNvPr id="212" name="Google Shape;212;p26"/>
          <p:cNvSpPr txBox="1">
            <a:spLocks noGrp="1"/>
          </p:cNvSpPr>
          <p:nvPr>
            <p:ph type="title"/>
          </p:nvPr>
        </p:nvSpPr>
        <p:spPr>
          <a:xfrm>
            <a:off x="646932" y="1522476"/>
            <a:ext cx="3737880" cy="778222"/>
          </a:xfrm>
          <a:prstGeom prst="rect">
            <a:avLst/>
          </a:prstGeom>
          <a:noFill/>
          <a:ln>
            <a:noFill/>
          </a:ln>
        </p:spPr>
        <p:txBody>
          <a:bodyPr spcFirstLastPara="1" wrap="square" lIns="0" tIns="0" rIns="0" bIns="0" anchor="b" anchorCtr="0">
            <a:noAutofit/>
          </a:bodyPr>
          <a:lstStyle/>
          <a:p>
            <a:r>
              <a:rPr lang="en-US" sz="3240" dirty="0">
                <a:latin typeface="Encode Sans"/>
                <a:ea typeface="Encode Sans"/>
                <a:cs typeface="Encode Sans"/>
                <a:sym typeface="Encode Sans"/>
              </a:rPr>
              <a:t>COMMITTEES</a:t>
            </a:r>
            <a:endParaRPr sz="3240" dirty="0">
              <a:latin typeface="Encode Sans"/>
              <a:ea typeface="Encode Sans"/>
              <a:cs typeface="Encode Sans"/>
              <a:sym typeface="Encode Sans"/>
            </a:endParaRPr>
          </a:p>
        </p:txBody>
      </p:sp>
      <p:sp>
        <p:nvSpPr>
          <p:cNvPr id="213" name="Google Shape;213;p26"/>
          <p:cNvSpPr/>
          <p:nvPr/>
        </p:nvSpPr>
        <p:spPr>
          <a:xfrm rot="2704930">
            <a:off x="1039373" y="661748"/>
            <a:ext cx="2928698" cy="2887650"/>
          </a:xfrm>
          <a:prstGeom prst="roundRect">
            <a:avLst>
              <a:gd name="adj" fmla="val 16667"/>
            </a:avLst>
          </a:prstGeom>
          <a:noFill/>
          <a:ln w="76200" cap="flat" cmpd="sng">
            <a:solidFill>
              <a:srgbClr val="BFAD81"/>
            </a:solidFill>
            <a:prstDash val="solid"/>
            <a:miter lim="800000"/>
            <a:headEnd type="none" w="sm" len="sm"/>
            <a:tailEnd type="none" w="sm" len="sm"/>
          </a:ln>
        </p:spPr>
        <p:txBody>
          <a:bodyPr spcFirstLastPara="1" wrap="square" lIns="82283" tIns="41130" rIns="82283" bIns="41130" anchor="ctr" anchorCtr="0">
            <a:noAutofit/>
          </a:bodyPr>
          <a:lstStyle/>
          <a:p>
            <a:pPr algn="ctr"/>
            <a:endParaRPr sz="4666">
              <a:solidFill>
                <a:srgbClr val="4B2E84"/>
              </a:solidFill>
              <a:latin typeface="Calibri"/>
              <a:ea typeface="Calibri"/>
              <a:cs typeface="Calibri"/>
              <a:sym typeface="Calibri"/>
            </a:endParaRPr>
          </a:p>
        </p:txBody>
      </p:sp>
    </p:spTree>
    <p:extLst>
      <p:ext uri="{BB962C8B-B14F-4D97-AF65-F5344CB8AC3E}">
        <p14:creationId xmlns:p14="http://schemas.microsoft.com/office/powerpoint/2010/main" val="2909625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title"/>
          </p:nvPr>
        </p:nvSpPr>
        <p:spPr>
          <a:xfrm>
            <a:off x="857745" y="320423"/>
            <a:ext cx="7428510" cy="2839860"/>
          </a:xfrm>
          <a:prstGeom prst="rect">
            <a:avLst/>
          </a:prstGeom>
          <a:noFill/>
          <a:ln>
            <a:noFill/>
          </a:ln>
        </p:spPr>
        <p:txBody>
          <a:bodyPr spcFirstLastPara="1" wrap="square" lIns="85545" tIns="85545" rIns="85545" bIns="85545" anchor="ctr" anchorCtr="0">
            <a:noAutofit/>
          </a:bodyPr>
          <a:lstStyle/>
          <a:p>
            <a:pPr algn="ctr"/>
            <a:r>
              <a:rPr lang="en-US" sz="3600">
                <a:latin typeface="Encode Sans"/>
                <a:ea typeface="Encode Sans"/>
                <a:cs typeface="Encode Sans"/>
                <a:sym typeface="Encode Sans"/>
              </a:rPr>
              <a:t>GPSS Senate Meetings are Every Other Wednesday @ 5:30PM </a:t>
            </a:r>
            <a:br>
              <a:rPr lang="en-US" sz="3600">
                <a:latin typeface="Encode Sans"/>
                <a:ea typeface="Encode Sans"/>
                <a:cs typeface="Encode Sans"/>
                <a:sym typeface="Encode Sans"/>
              </a:rPr>
            </a:br>
            <a:r>
              <a:rPr lang="en-US" sz="3600">
                <a:latin typeface="Encode Sans"/>
                <a:ea typeface="Encode Sans"/>
                <a:cs typeface="Encode Sans"/>
                <a:sym typeface="Encode Sans"/>
              </a:rPr>
              <a:t>in HUB 332</a:t>
            </a:r>
            <a:endParaRPr sz="3600">
              <a:latin typeface="Encode Sans"/>
              <a:ea typeface="Encode Sans"/>
              <a:cs typeface="Encode Sans"/>
              <a:sym typeface="Encode Sans"/>
            </a:endParaRPr>
          </a:p>
          <a:p>
            <a:pPr algn="ctr"/>
            <a:r>
              <a:rPr lang="en-US" sz="1530">
                <a:latin typeface="Encode Sans"/>
                <a:ea typeface="Encode Sans"/>
                <a:cs typeface="Encode Sans"/>
                <a:sym typeface="Encode Sans"/>
              </a:rPr>
              <a:t>(and via Zoom)</a:t>
            </a:r>
            <a:endParaRPr sz="1530">
              <a:latin typeface="Encode Sans"/>
              <a:ea typeface="Encode Sans"/>
              <a:cs typeface="Encode Sans"/>
              <a:sym typeface="Encode Sans"/>
            </a:endParaRPr>
          </a:p>
        </p:txBody>
      </p:sp>
      <p:sp>
        <p:nvSpPr>
          <p:cNvPr id="230" name="Google Shape;230;p28"/>
          <p:cNvSpPr txBox="1"/>
          <p:nvPr/>
        </p:nvSpPr>
        <p:spPr>
          <a:xfrm rot="338">
            <a:off x="457200" y="3236897"/>
            <a:ext cx="8229600" cy="1742850"/>
          </a:xfrm>
          <a:prstGeom prst="rect">
            <a:avLst/>
          </a:prstGeom>
          <a:noFill/>
          <a:ln>
            <a:noFill/>
          </a:ln>
        </p:spPr>
        <p:txBody>
          <a:bodyPr spcFirstLastPara="1" wrap="square" lIns="82283" tIns="82283" rIns="82283" bIns="82283" anchor="t" anchorCtr="0">
            <a:noAutofit/>
          </a:bodyPr>
          <a:lstStyle/>
          <a:p>
            <a:pPr algn="ctr">
              <a:buSzPts val="2400"/>
            </a:pPr>
            <a:r>
              <a:rPr lang="en-US" sz="1980" b="1" u="sng" dirty="0">
                <a:solidFill>
                  <a:srgbClr val="BFAD81"/>
                </a:solidFill>
                <a:latin typeface="Open Sans"/>
                <a:ea typeface="Open Sans"/>
                <a:cs typeface="Open Sans"/>
              </a:rPr>
              <a:t>ALL ARE WELCOME! </a:t>
            </a:r>
          </a:p>
          <a:p>
            <a:pPr algn="ctr">
              <a:buSzPts val="2400"/>
            </a:pPr>
            <a:endParaRPr lang="en-US" sz="1980" b="1" u="sng" dirty="0">
              <a:solidFill>
                <a:srgbClr val="BFAD81"/>
              </a:solidFill>
              <a:latin typeface="Open Sans"/>
              <a:ea typeface="Open Sans"/>
              <a:cs typeface="Open Sans"/>
              <a:sym typeface="Open Sans"/>
            </a:endParaRPr>
          </a:p>
          <a:p>
            <a:pPr algn="ctr">
              <a:buSzPts val="2400"/>
            </a:pPr>
            <a:r>
              <a:rPr lang="en-US" sz="1980" b="1" dirty="0">
                <a:solidFill>
                  <a:srgbClr val="BFAD81"/>
                </a:solidFill>
                <a:latin typeface="Open Sans"/>
                <a:ea typeface="Open Sans"/>
                <a:cs typeface="Open Sans"/>
                <a:sym typeface="Open Sans"/>
              </a:rPr>
              <a:t>October 4: OPEN HOUSE: 3-5PM (PST), GPSS OFFICE (HUB 314)</a:t>
            </a:r>
            <a:endParaRPr sz="1980" b="1" dirty="0">
              <a:solidFill>
                <a:srgbClr val="BFAD81"/>
              </a:solidFill>
              <a:latin typeface="Open Sans"/>
              <a:ea typeface="Open Sans"/>
              <a:cs typeface="Open Sans"/>
              <a:sym typeface="Open Sans"/>
            </a:endParaRPr>
          </a:p>
          <a:p>
            <a:pPr algn="ctr">
              <a:buSzPts val="2400"/>
            </a:pPr>
            <a:endParaRPr lang="en-US" sz="1980" b="1" dirty="0">
              <a:solidFill>
                <a:srgbClr val="BFAD81"/>
              </a:solidFill>
              <a:latin typeface="Open Sans"/>
              <a:ea typeface="Open Sans"/>
              <a:cs typeface="Open Sans"/>
            </a:endParaRPr>
          </a:p>
          <a:p>
            <a:pPr algn="ctr"/>
            <a:r>
              <a:rPr lang="en-US" sz="1980" b="1" dirty="0">
                <a:solidFill>
                  <a:srgbClr val="BFAD81"/>
                </a:solidFill>
                <a:ea typeface="Open Sans"/>
              </a:rPr>
              <a:t>October 18: First Senate Meeting: 5:30-7:30, HUB 332</a:t>
            </a:r>
            <a:endParaRPr lang="en-US" sz="1980" dirty="0">
              <a:solidFill>
                <a:srgbClr val="BFAD81"/>
              </a:solidFill>
              <a:ea typeface="Open Sans"/>
            </a:endParaRPr>
          </a:p>
          <a:p>
            <a:pPr algn="ctr">
              <a:buSzPts val="2400"/>
            </a:pPr>
            <a:endParaRPr lang="en-US" sz="1980" b="1" dirty="0">
              <a:solidFill>
                <a:srgbClr val="BFAD81"/>
              </a:solidFill>
              <a:latin typeface="Open Sans"/>
              <a:ea typeface="Open Sans"/>
              <a:cs typeface="Open Sans"/>
            </a:endParaRPr>
          </a:p>
          <a:p>
            <a:pPr algn="ctr">
              <a:buSzPts val="2400"/>
            </a:pPr>
            <a:endParaRPr lang="en-US" sz="1980" b="1">
              <a:solidFill>
                <a:srgbClr val="BFAD81"/>
              </a:solidFill>
              <a:latin typeface="Open Sans"/>
              <a:ea typeface="Open Sans"/>
              <a:cs typeface="Open Sans"/>
            </a:endParaRPr>
          </a:p>
        </p:txBody>
      </p:sp>
      <p:cxnSp>
        <p:nvCxnSpPr>
          <p:cNvPr id="231" name="Google Shape;231;p28"/>
          <p:cNvCxnSpPr/>
          <p:nvPr/>
        </p:nvCxnSpPr>
        <p:spPr>
          <a:xfrm>
            <a:off x="1745370" y="2880090"/>
            <a:ext cx="5933250" cy="0"/>
          </a:xfrm>
          <a:prstGeom prst="straightConnector1">
            <a:avLst/>
          </a:prstGeom>
          <a:noFill/>
          <a:ln w="9525" cap="flat" cmpd="sng">
            <a:solidFill>
              <a:srgbClr val="FFFFFF"/>
            </a:solidFill>
            <a:prstDash val="dash"/>
            <a:round/>
            <a:headEnd type="none" w="med" len="med"/>
            <a:tailEnd type="none" w="med" len="med"/>
          </a:ln>
        </p:spPr>
      </p:cxnSp>
    </p:spTree>
    <p:extLst>
      <p:ext uri="{BB962C8B-B14F-4D97-AF65-F5344CB8AC3E}">
        <p14:creationId xmlns:p14="http://schemas.microsoft.com/office/powerpoint/2010/main" val="3879864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9"/>
          <p:cNvSpPr txBox="1">
            <a:spLocks noGrp="1"/>
          </p:cNvSpPr>
          <p:nvPr>
            <p:ph type="title"/>
          </p:nvPr>
        </p:nvSpPr>
        <p:spPr>
          <a:xfrm>
            <a:off x="762435" y="159165"/>
            <a:ext cx="7619130" cy="785700"/>
          </a:xfrm>
          <a:prstGeom prst="rect">
            <a:avLst/>
          </a:prstGeom>
          <a:noFill/>
          <a:ln>
            <a:noFill/>
          </a:ln>
        </p:spPr>
        <p:txBody>
          <a:bodyPr spcFirstLastPara="1" wrap="square" lIns="85545" tIns="85545" rIns="85545" bIns="85545" anchor="ctr" anchorCtr="0">
            <a:noAutofit/>
          </a:bodyPr>
          <a:lstStyle/>
          <a:p>
            <a:r>
              <a:rPr lang="en-US" sz="3600" b="0">
                <a:latin typeface="Open Sans SemiBold"/>
                <a:ea typeface="Open Sans SemiBold"/>
                <a:cs typeface="Open Sans SemiBold"/>
                <a:sym typeface="Open Sans SemiBold"/>
              </a:rPr>
              <a:t>HOW TO GET INVOLVED</a:t>
            </a:r>
            <a:endParaRPr sz="3600" b="0">
              <a:latin typeface="Open Sans SemiBold"/>
              <a:ea typeface="Open Sans SemiBold"/>
              <a:cs typeface="Open Sans SemiBold"/>
              <a:sym typeface="Open Sans SemiBold"/>
            </a:endParaRPr>
          </a:p>
        </p:txBody>
      </p:sp>
      <p:sp>
        <p:nvSpPr>
          <p:cNvPr id="238" name="Google Shape;238;p29"/>
          <p:cNvSpPr txBox="1">
            <a:spLocks noGrp="1"/>
          </p:cNvSpPr>
          <p:nvPr>
            <p:ph type="subTitle" idx="4294967295"/>
          </p:nvPr>
        </p:nvSpPr>
        <p:spPr>
          <a:xfrm>
            <a:off x="2458980" y="1305630"/>
            <a:ext cx="4226040" cy="3423060"/>
          </a:xfrm>
          <a:prstGeom prst="rect">
            <a:avLst/>
          </a:prstGeom>
          <a:noFill/>
          <a:ln>
            <a:noFill/>
          </a:ln>
        </p:spPr>
        <p:txBody>
          <a:bodyPr spcFirstLastPara="1" wrap="square" lIns="85545" tIns="85545" rIns="85545" bIns="85545" anchor="ctr" anchorCtr="0">
            <a:noAutofit/>
          </a:bodyPr>
          <a:lstStyle/>
          <a:p>
            <a:pPr marL="0" indent="0">
              <a:buNone/>
            </a:pPr>
            <a:r>
              <a:rPr lang="en-US" sz="2520" b="1">
                <a:solidFill>
                  <a:srgbClr val="F2F2F2"/>
                </a:solidFill>
                <a:latin typeface="Open Sans"/>
                <a:ea typeface="Open Sans"/>
                <a:cs typeface="Open Sans"/>
                <a:sym typeface="Open Sans"/>
              </a:rPr>
              <a:t>Attend Senate Meetings</a:t>
            </a:r>
            <a:endParaRPr sz="1260" b="1" i="1">
              <a:solidFill>
                <a:srgbClr val="F2F2F2"/>
              </a:solidFill>
              <a:latin typeface="Open Sans"/>
              <a:ea typeface="Open Sans"/>
              <a:cs typeface="Open Sans"/>
              <a:sym typeface="Open Sans"/>
            </a:endParaRPr>
          </a:p>
          <a:p>
            <a:pPr marL="0" indent="0">
              <a:spcBef>
                <a:spcPts val="900"/>
              </a:spcBef>
              <a:buNone/>
            </a:pPr>
            <a:r>
              <a:rPr lang="en-US" sz="2520" b="1">
                <a:solidFill>
                  <a:srgbClr val="F2F2F2"/>
                </a:solidFill>
                <a:latin typeface="Open Sans"/>
                <a:ea typeface="Open Sans"/>
                <a:cs typeface="Open Sans"/>
                <a:sym typeface="Open Sans"/>
              </a:rPr>
              <a:t>Become a Liaison</a:t>
            </a:r>
            <a:endParaRPr sz="2520" b="1">
              <a:solidFill>
                <a:srgbClr val="F2F2F2"/>
              </a:solidFill>
              <a:latin typeface="Open Sans"/>
              <a:ea typeface="Open Sans"/>
              <a:cs typeface="Open Sans"/>
              <a:sym typeface="Open Sans"/>
            </a:endParaRPr>
          </a:p>
          <a:p>
            <a:pPr marL="0" indent="0">
              <a:spcBef>
                <a:spcPts val="900"/>
              </a:spcBef>
              <a:buNone/>
            </a:pPr>
            <a:r>
              <a:rPr lang="en-US" sz="2520" b="1">
                <a:solidFill>
                  <a:srgbClr val="F2F2F2"/>
                </a:solidFill>
                <a:latin typeface="Open Sans"/>
                <a:ea typeface="Open Sans"/>
                <a:cs typeface="Open Sans"/>
                <a:sym typeface="Open Sans"/>
              </a:rPr>
              <a:t>Join a GPSS Committee</a:t>
            </a:r>
            <a:endParaRPr sz="2520" b="1">
              <a:solidFill>
                <a:srgbClr val="F2F2F2"/>
              </a:solidFill>
              <a:latin typeface="Open Sans"/>
              <a:ea typeface="Open Sans"/>
              <a:cs typeface="Open Sans"/>
              <a:sym typeface="Open Sans"/>
            </a:endParaRPr>
          </a:p>
          <a:p>
            <a:pPr marL="0" indent="0">
              <a:spcBef>
                <a:spcPts val="900"/>
              </a:spcBef>
              <a:buNone/>
            </a:pPr>
            <a:r>
              <a:rPr lang="en-US" sz="2520" b="1">
                <a:solidFill>
                  <a:srgbClr val="F2F2F2"/>
                </a:solidFill>
                <a:latin typeface="Open Sans"/>
                <a:ea typeface="Open Sans"/>
                <a:cs typeface="Open Sans"/>
                <a:sym typeface="Open Sans"/>
              </a:rPr>
              <a:t>Become a Senator</a:t>
            </a:r>
            <a:endParaRPr sz="2520" b="1">
              <a:solidFill>
                <a:srgbClr val="F2F2F2"/>
              </a:solidFill>
              <a:latin typeface="Open Sans"/>
              <a:ea typeface="Open Sans"/>
              <a:cs typeface="Open Sans"/>
              <a:sym typeface="Open Sans"/>
            </a:endParaRPr>
          </a:p>
          <a:p>
            <a:pPr marL="0" indent="0">
              <a:spcBef>
                <a:spcPts val="900"/>
              </a:spcBef>
              <a:spcAft>
                <a:spcPts val="900"/>
              </a:spcAft>
              <a:buNone/>
            </a:pPr>
            <a:r>
              <a:rPr lang="en-US" sz="2520" b="1">
                <a:solidFill>
                  <a:srgbClr val="F2F2F2"/>
                </a:solidFill>
                <a:latin typeface="Open Sans"/>
                <a:ea typeface="Open Sans"/>
                <a:cs typeface="Open Sans"/>
                <a:sym typeface="Open Sans"/>
              </a:rPr>
              <a:t>Attend Events</a:t>
            </a:r>
            <a:endParaRPr sz="3240" b="1">
              <a:solidFill>
                <a:srgbClr val="BFAD81"/>
              </a:solidFill>
              <a:latin typeface="Open Sans"/>
              <a:ea typeface="Open Sans"/>
              <a:cs typeface="Open Sans"/>
              <a:sym typeface="Open Sans"/>
            </a:endParaRPr>
          </a:p>
        </p:txBody>
      </p:sp>
      <p:cxnSp>
        <p:nvCxnSpPr>
          <p:cNvPr id="239" name="Google Shape;239;p29"/>
          <p:cNvCxnSpPr/>
          <p:nvPr/>
        </p:nvCxnSpPr>
        <p:spPr>
          <a:xfrm>
            <a:off x="457200" y="994163"/>
            <a:ext cx="5582520" cy="7560"/>
          </a:xfrm>
          <a:prstGeom prst="straightConnector1">
            <a:avLst/>
          </a:prstGeom>
          <a:noFill/>
          <a:ln w="76200" cap="flat" cmpd="sng">
            <a:solidFill>
              <a:srgbClr val="BFAD81"/>
            </a:solidFill>
            <a:prstDash val="solid"/>
            <a:round/>
            <a:headEnd type="none" w="sm" len="sm"/>
            <a:tailEnd type="none" w="sm" len="sm"/>
          </a:ln>
        </p:spPr>
      </p:cxnSp>
    </p:spTree>
    <p:extLst>
      <p:ext uri="{BB962C8B-B14F-4D97-AF65-F5344CB8AC3E}">
        <p14:creationId xmlns:p14="http://schemas.microsoft.com/office/powerpoint/2010/main" val="604004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title"/>
          </p:nvPr>
        </p:nvSpPr>
        <p:spPr>
          <a:xfrm>
            <a:off x="844920" y="1399295"/>
            <a:ext cx="7454160" cy="903960"/>
          </a:xfrm>
          <a:prstGeom prst="rect">
            <a:avLst/>
          </a:prstGeom>
          <a:noFill/>
          <a:ln>
            <a:noFill/>
          </a:ln>
        </p:spPr>
        <p:txBody>
          <a:bodyPr spcFirstLastPara="1" wrap="square" lIns="85545" tIns="85545" rIns="85545" bIns="85545" anchor="ctr" anchorCtr="0">
            <a:noAutofit/>
          </a:bodyPr>
          <a:lstStyle/>
          <a:p>
            <a:r>
              <a:rPr lang="en-US" sz="2880" b="1" dirty="0">
                <a:solidFill>
                  <a:srgbClr val="FFFFFF"/>
                </a:solidFill>
                <a:latin typeface="Encode Sans"/>
                <a:ea typeface="Encode Sans"/>
                <a:cs typeface="Encode Sans"/>
                <a:sym typeface="Encode Sans"/>
              </a:rPr>
              <a:t>CONTACT AND FOLLOW US</a:t>
            </a:r>
            <a:endParaRPr sz="2880" b="1" dirty="0">
              <a:solidFill>
                <a:srgbClr val="FFFFFF"/>
              </a:solidFill>
              <a:latin typeface="Encode Sans"/>
              <a:ea typeface="Encode Sans"/>
              <a:cs typeface="Encode Sans"/>
              <a:sym typeface="Encode Sans"/>
            </a:endParaRPr>
          </a:p>
        </p:txBody>
      </p:sp>
      <p:sp>
        <p:nvSpPr>
          <p:cNvPr id="246" name="Google Shape;246;p30"/>
          <p:cNvSpPr txBox="1">
            <a:spLocks noGrp="1"/>
          </p:cNvSpPr>
          <p:nvPr>
            <p:ph type="subTitle" idx="4294967295"/>
          </p:nvPr>
        </p:nvSpPr>
        <p:spPr>
          <a:xfrm>
            <a:off x="522540" y="2019763"/>
            <a:ext cx="8098920" cy="1462320"/>
          </a:xfrm>
          <a:prstGeom prst="rect">
            <a:avLst/>
          </a:prstGeom>
          <a:noFill/>
          <a:ln>
            <a:noFill/>
          </a:ln>
        </p:spPr>
        <p:txBody>
          <a:bodyPr spcFirstLastPara="1" wrap="square" lIns="85545" tIns="85545" rIns="85545" bIns="85545" anchor="t" anchorCtr="0">
            <a:noAutofit/>
          </a:bodyPr>
          <a:lstStyle/>
          <a:p>
            <a:pPr marL="0" lvl="3" indent="0" algn="ctr">
              <a:lnSpc>
                <a:spcPct val="100000"/>
              </a:lnSpc>
              <a:spcBef>
                <a:spcPts val="0"/>
              </a:spcBef>
              <a:buNone/>
            </a:pPr>
            <a:endParaRPr lang="en-US" sz="100" b="1" dirty="0">
              <a:solidFill>
                <a:srgbClr val="FFFFFF"/>
              </a:solidFill>
              <a:latin typeface="Open Sans"/>
              <a:ea typeface="Open Sans"/>
              <a:cs typeface="Open Sans"/>
              <a:sym typeface="Open Sans"/>
            </a:endParaRPr>
          </a:p>
          <a:p>
            <a:pPr marL="0" lvl="3" indent="0" algn="ctr">
              <a:lnSpc>
                <a:spcPct val="100000"/>
              </a:lnSpc>
              <a:spcBef>
                <a:spcPts val="0"/>
              </a:spcBef>
              <a:buNone/>
            </a:pPr>
            <a:r>
              <a:rPr lang="en-US" sz="1980" b="1" dirty="0">
                <a:solidFill>
                  <a:srgbClr val="FFFFFF"/>
                </a:solidFill>
                <a:latin typeface="Open Sans"/>
                <a:ea typeface="Open Sans"/>
                <a:cs typeface="Open Sans"/>
                <a:sym typeface="Open Sans"/>
              </a:rPr>
              <a:t>Website: </a:t>
            </a:r>
            <a:r>
              <a:rPr lang="en-US" sz="1980" b="1" dirty="0" err="1">
                <a:solidFill>
                  <a:srgbClr val="FFFFFF"/>
                </a:solidFill>
                <a:latin typeface="Open Sans"/>
                <a:ea typeface="Open Sans"/>
                <a:cs typeface="Open Sans"/>
                <a:sym typeface="Open Sans"/>
              </a:rPr>
              <a:t>gpss.uw.edu</a:t>
            </a:r>
            <a:r>
              <a:rPr lang="en-US" sz="1980" b="1" dirty="0">
                <a:solidFill>
                  <a:srgbClr val="FFFFFF"/>
                </a:solidFill>
                <a:latin typeface="Open Sans"/>
                <a:ea typeface="Open Sans"/>
                <a:cs typeface="Open Sans"/>
                <a:sym typeface="Open Sans"/>
              </a:rPr>
              <a:t> | Email: </a:t>
            </a:r>
            <a:r>
              <a:rPr lang="en-US" sz="1980" b="1" dirty="0" err="1">
                <a:solidFill>
                  <a:srgbClr val="FFFFFF"/>
                </a:solidFill>
                <a:latin typeface="Open Sans"/>
                <a:ea typeface="Open Sans"/>
                <a:cs typeface="Open Sans"/>
                <a:sym typeface="Open Sans"/>
              </a:rPr>
              <a:t>gpss@uw.edu</a:t>
            </a:r>
            <a:endParaRPr sz="1980" b="1" dirty="0">
              <a:solidFill>
                <a:srgbClr val="FFFFFF"/>
              </a:solidFill>
              <a:latin typeface="Open Sans"/>
              <a:ea typeface="Open Sans"/>
              <a:cs typeface="Open Sans"/>
              <a:sym typeface="Open Sans"/>
            </a:endParaRPr>
          </a:p>
          <a:p>
            <a:pPr marL="0" lvl="3" indent="0" algn="ctr">
              <a:lnSpc>
                <a:spcPct val="100000"/>
              </a:lnSpc>
              <a:spcBef>
                <a:spcPts val="0"/>
              </a:spcBef>
              <a:buNone/>
            </a:pPr>
            <a:r>
              <a:rPr lang="en-US" sz="1980" b="1" dirty="0">
                <a:solidFill>
                  <a:srgbClr val="FFFFFF"/>
                </a:solidFill>
                <a:latin typeface="Open Sans"/>
                <a:ea typeface="Open Sans"/>
                <a:cs typeface="Open Sans"/>
                <a:sym typeface="Open Sans"/>
              </a:rPr>
              <a:t>Phone: (206) 543-8576</a:t>
            </a:r>
          </a:p>
          <a:p>
            <a:pPr marL="0" lvl="3" indent="0" algn="ctr">
              <a:lnSpc>
                <a:spcPct val="100000"/>
              </a:lnSpc>
              <a:spcBef>
                <a:spcPts val="0"/>
              </a:spcBef>
              <a:buNone/>
            </a:pPr>
            <a:endParaRPr sz="1080" b="1" dirty="0">
              <a:solidFill>
                <a:srgbClr val="FFFFFF"/>
              </a:solidFill>
              <a:latin typeface="Open Sans"/>
              <a:ea typeface="Open Sans"/>
              <a:cs typeface="Open Sans"/>
              <a:sym typeface="Open Sans"/>
            </a:endParaRPr>
          </a:p>
          <a:p>
            <a:pPr marL="0" lvl="3" indent="0" algn="ctr">
              <a:lnSpc>
                <a:spcPct val="100000"/>
              </a:lnSpc>
              <a:spcBef>
                <a:spcPts val="0"/>
              </a:spcBef>
              <a:buNone/>
            </a:pPr>
            <a:r>
              <a:rPr lang="en-US" sz="1980" b="1" dirty="0">
                <a:solidFill>
                  <a:srgbClr val="FFFFFF"/>
                </a:solidFill>
                <a:latin typeface="Open Sans"/>
                <a:ea typeface="Open Sans"/>
                <a:cs typeface="Open Sans"/>
                <a:sym typeface="Open Sans"/>
              </a:rPr>
              <a:t>Facebook: UWGPSS | Instagram: @</a:t>
            </a:r>
            <a:r>
              <a:rPr lang="en-US" sz="1980" b="1" dirty="0" err="1">
                <a:solidFill>
                  <a:srgbClr val="FFFFFF"/>
                </a:solidFill>
                <a:latin typeface="Open Sans"/>
                <a:ea typeface="Open Sans"/>
                <a:cs typeface="Open Sans"/>
                <a:sym typeface="Open Sans"/>
              </a:rPr>
              <a:t>gpssuw</a:t>
            </a:r>
            <a:r>
              <a:rPr lang="en-US" sz="1980" b="1" dirty="0">
                <a:solidFill>
                  <a:srgbClr val="FFFFFF"/>
                </a:solidFill>
                <a:latin typeface="Open Sans"/>
                <a:ea typeface="Open Sans"/>
                <a:cs typeface="Open Sans"/>
                <a:sym typeface="Open Sans"/>
              </a:rPr>
              <a:t> | Twitter: @</a:t>
            </a:r>
            <a:r>
              <a:rPr lang="en-US" sz="1980" b="1" dirty="0" err="1">
                <a:solidFill>
                  <a:srgbClr val="FFFFFF"/>
                </a:solidFill>
                <a:latin typeface="Open Sans"/>
                <a:ea typeface="Open Sans"/>
                <a:cs typeface="Open Sans"/>
                <a:sym typeface="Open Sans"/>
              </a:rPr>
              <a:t>uw_gpss</a:t>
            </a:r>
            <a:endParaRPr sz="1980" b="1"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6521129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136B-7B41-0F41-88FD-7864551CF6B4}"/>
              </a:ext>
            </a:extLst>
          </p:cNvPr>
          <p:cNvSpPr>
            <a:spLocks noGrp="1"/>
          </p:cNvSpPr>
          <p:nvPr>
            <p:ph type="title"/>
          </p:nvPr>
        </p:nvSpPr>
        <p:spPr>
          <a:xfrm>
            <a:off x="460374" y="1694916"/>
            <a:ext cx="8683625" cy="569338"/>
          </a:xfrm>
        </p:spPr>
        <p:txBody>
          <a:bodyPr lIns="91440" tIns="45720" rIns="91440" bIns="45720" anchor="b"/>
          <a:lstStyle/>
          <a:p>
            <a:r>
              <a:rPr lang="en-US" sz="2600" dirty="0">
                <a:effectLst>
                  <a:outerShdw blurRad="38100" dist="38100" dir="2700000" algn="tl">
                    <a:srgbClr val="000000">
                      <a:alpha val="43137"/>
                    </a:srgbClr>
                  </a:outerShdw>
                </a:effectLst>
                <a:latin typeface="Encode Sans Normal Black"/>
              </a:rPr>
              <a:t>Campus Partners</a:t>
            </a:r>
            <a:endParaRPr lang="en-US" dirty="0"/>
          </a:p>
        </p:txBody>
      </p:sp>
      <p:sp>
        <p:nvSpPr>
          <p:cNvPr id="3" name="Text Placeholder 2">
            <a:extLst>
              <a:ext uri="{FF2B5EF4-FFF2-40B4-BE49-F238E27FC236}">
                <a16:creationId xmlns:a16="http://schemas.microsoft.com/office/drawing/2014/main" id="{0E0210E0-177A-B244-9CB8-A8E078F549A2}"/>
              </a:ext>
            </a:extLst>
          </p:cNvPr>
          <p:cNvSpPr>
            <a:spLocks noGrp="1"/>
          </p:cNvSpPr>
          <p:nvPr>
            <p:ph type="body" sz="quarter" idx="12"/>
          </p:nvPr>
        </p:nvSpPr>
        <p:spPr>
          <a:xfrm>
            <a:off x="460375" y="2437255"/>
            <a:ext cx="8184662" cy="1635813"/>
          </a:xfrm>
        </p:spPr>
        <p:txBody>
          <a:bodyPr lIns="91440" tIns="45720" rIns="91440" bIns="45720" anchor="t">
            <a:noAutofit/>
          </a:bodyPr>
          <a:lstStyle/>
          <a:p>
            <a:r>
              <a:rPr lang="en-US" sz="1600" dirty="0">
                <a:latin typeface="Uni Sans Regular"/>
              </a:rPr>
              <a:t>Graduate Student Equity and Excellence (GSEE)</a:t>
            </a:r>
          </a:p>
          <a:p>
            <a:r>
              <a:rPr lang="en-US" sz="1600" dirty="0">
                <a:latin typeface="Uni Sans Regular"/>
              </a:rPr>
              <a:t>STEM Pals</a:t>
            </a:r>
          </a:p>
          <a:p>
            <a:r>
              <a:rPr lang="en-US" sz="1600" dirty="0">
                <a:latin typeface="Uni Sans Regular"/>
              </a:rPr>
              <a:t>ENGAGE</a:t>
            </a:r>
          </a:p>
          <a:p>
            <a:r>
              <a:rPr lang="en-US" sz="1600" err="1">
                <a:latin typeface="Uni Sans Regular"/>
              </a:rPr>
              <a:t>oSTEM</a:t>
            </a:r>
            <a:endParaRPr lang="en-US" sz="1600" err="1"/>
          </a:p>
          <a:p>
            <a:endParaRPr lang="en-US" dirty="0"/>
          </a:p>
        </p:txBody>
      </p:sp>
    </p:spTree>
    <p:extLst>
      <p:ext uri="{BB962C8B-B14F-4D97-AF65-F5344CB8AC3E}">
        <p14:creationId xmlns:p14="http://schemas.microsoft.com/office/powerpoint/2010/main" val="1227996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D0530-E511-3046-8134-CDF37ED5F2F9}"/>
              </a:ext>
            </a:extLst>
          </p:cNvPr>
          <p:cNvSpPr>
            <a:spLocks noGrp="1"/>
          </p:cNvSpPr>
          <p:nvPr>
            <p:ph type="body" sz="quarter" idx="11"/>
          </p:nvPr>
        </p:nvSpPr>
        <p:spPr>
          <a:xfrm>
            <a:off x="447922" y="1164771"/>
            <a:ext cx="8848477" cy="2800408"/>
          </a:xfrm>
        </p:spPr>
        <p:txBody>
          <a:bodyPr/>
          <a:lstStyle/>
          <a:p>
            <a:r>
              <a:rPr lang="en-US" sz="2000" b="0" dirty="0"/>
              <a:t>Climate Science</a:t>
            </a:r>
          </a:p>
          <a:p>
            <a:endParaRPr lang="en-US" sz="600" b="0" dirty="0"/>
          </a:p>
          <a:p>
            <a:r>
              <a:rPr lang="en-US" sz="2000" b="0" dirty="0"/>
              <a:t>Astrobiology</a:t>
            </a:r>
          </a:p>
          <a:p>
            <a:endParaRPr lang="en-US" sz="600" b="0" dirty="0"/>
          </a:p>
          <a:p>
            <a:r>
              <a:rPr lang="en-US" sz="2000" b="0" dirty="0"/>
              <a:t>Data Science (available in ATMOS, OCEAN, SAFS)</a:t>
            </a:r>
            <a:endParaRPr lang="en-US" b="0" dirty="0"/>
          </a:p>
        </p:txBody>
      </p:sp>
      <p:sp>
        <p:nvSpPr>
          <p:cNvPr id="4" name="Title 3">
            <a:extLst>
              <a:ext uri="{FF2B5EF4-FFF2-40B4-BE49-F238E27FC236}">
                <a16:creationId xmlns:a16="http://schemas.microsoft.com/office/drawing/2014/main" id="{874AC810-7B98-4F4C-A170-0144CD8E97E8}"/>
              </a:ext>
            </a:extLst>
          </p:cNvPr>
          <p:cNvSpPr>
            <a:spLocks noGrp="1"/>
          </p:cNvSpPr>
          <p:nvPr>
            <p:ph type="title"/>
          </p:nvPr>
        </p:nvSpPr>
        <p:spPr/>
        <p:txBody>
          <a:bodyPr/>
          <a:lstStyle/>
          <a:p>
            <a:r>
              <a:rPr lang="en-US" dirty="0"/>
              <a:t>CERTIFICATE PROGRAMS &amp; OPTIONS</a:t>
            </a:r>
          </a:p>
        </p:txBody>
      </p:sp>
    </p:spTree>
    <p:extLst>
      <p:ext uri="{BB962C8B-B14F-4D97-AF65-F5344CB8AC3E}">
        <p14:creationId xmlns:p14="http://schemas.microsoft.com/office/powerpoint/2010/main" val="37694485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4E9C-1420-A645-AF85-F4C45B10E418}"/>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62C1AE5E-4C3A-5F4C-912F-28366DEA8C76}"/>
              </a:ext>
            </a:extLst>
          </p:cNvPr>
          <p:cNvSpPr>
            <a:spLocks noGrp="1"/>
          </p:cNvSpPr>
          <p:nvPr>
            <p:ph type="body" sz="quarter" idx="12"/>
          </p:nvPr>
        </p:nvSpPr>
        <p:spPr/>
        <p:txBody>
          <a:bodyPr/>
          <a:lstStyle/>
          <a:p>
            <a:r>
              <a:rPr lang="en-US" dirty="0"/>
              <a:t>Welcome to the University of Washington!</a:t>
            </a:r>
          </a:p>
        </p:txBody>
      </p:sp>
    </p:spTree>
    <p:extLst>
      <p:ext uri="{BB962C8B-B14F-4D97-AF65-F5344CB8AC3E}">
        <p14:creationId xmlns:p14="http://schemas.microsoft.com/office/powerpoint/2010/main" val="815792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38DDA4-3DD0-DA18-E698-DCA9E38829A3}"/>
              </a:ext>
            </a:extLst>
          </p:cNvPr>
          <p:cNvSpPr>
            <a:spLocks noGrp="1"/>
          </p:cNvSpPr>
          <p:nvPr>
            <p:ph type="title"/>
          </p:nvPr>
        </p:nvSpPr>
        <p:spPr/>
        <p:txBody>
          <a:bodyPr lIns="91440" tIns="45720" rIns="91440" bIns="45720" anchor="b"/>
          <a:lstStyle/>
          <a:p>
            <a:r>
              <a:rPr lang="en-US" dirty="0">
                <a:latin typeface="Encode Sans Normal Black"/>
              </a:rPr>
              <a:t>WHERE WE ARE</a:t>
            </a:r>
            <a:endParaRPr lang="en-US" dirty="0"/>
          </a:p>
        </p:txBody>
      </p:sp>
      <p:pic>
        <p:nvPicPr>
          <p:cNvPr id="5" name="Picture 4" descr="A map with purple pins&#10;&#10;Description automatically generated">
            <a:extLst>
              <a:ext uri="{FF2B5EF4-FFF2-40B4-BE49-F238E27FC236}">
                <a16:creationId xmlns:a16="http://schemas.microsoft.com/office/drawing/2014/main" id="{59206B9D-6BCB-91E8-D24F-D74F1C5B1967}"/>
              </a:ext>
            </a:extLst>
          </p:cNvPr>
          <p:cNvPicPr>
            <a:picLocks noChangeAspect="1"/>
          </p:cNvPicPr>
          <p:nvPr/>
        </p:nvPicPr>
        <p:blipFill>
          <a:blip r:embed="rId2"/>
          <a:stretch>
            <a:fillRect/>
          </a:stretch>
        </p:blipFill>
        <p:spPr>
          <a:xfrm>
            <a:off x="446809" y="1071925"/>
            <a:ext cx="3531964" cy="2895741"/>
          </a:xfrm>
          <a:prstGeom prst="rect">
            <a:avLst/>
          </a:prstGeom>
        </p:spPr>
      </p:pic>
      <p:pic>
        <p:nvPicPr>
          <p:cNvPr id="6" name="Picture 5" descr="A map of a university&#10;&#10;Description automatically generated">
            <a:extLst>
              <a:ext uri="{FF2B5EF4-FFF2-40B4-BE49-F238E27FC236}">
                <a16:creationId xmlns:a16="http://schemas.microsoft.com/office/drawing/2014/main" id="{4DE6658E-E801-FD8F-DA34-878E901562B0}"/>
              </a:ext>
            </a:extLst>
          </p:cNvPr>
          <p:cNvPicPr>
            <a:picLocks noChangeAspect="1"/>
          </p:cNvPicPr>
          <p:nvPr/>
        </p:nvPicPr>
        <p:blipFill>
          <a:blip r:embed="rId3"/>
          <a:stretch>
            <a:fillRect/>
          </a:stretch>
        </p:blipFill>
        <p:spPr>
          <a:xfrm>
            <a:off x="4201706" y="1070986"/>
            <a:ext cx="4944183" cy="2897619"/>
          </a:xfrm>
          <a:prstGeom prst="rect">
            <a:avLst/>
          </a:prstGeom>
        </p:spPr>
      </p:pic>
    </p:spTree>
    <p:extLst>
      <p:ext uri="{BB962C8B-B14F-4D97-AF65-F5344CB8AC3E}">
        <p14:creationId xmlns:p14="http://schemas.microsoft.com/office/powerpoint/2010/main" val="3169605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D0530-E511-3046-8134-CDF37ED5F2F9}"/>
              </a:ext>
            </a:extLst>
          </p:cNvPr>
          <p:cNvSpPr>
            <a:spLocks noGrp="1"/>
          </p:cNvSpPr>
          <p:nvPr>
            <p:ph type="body" sz="quarter" idx="11"/>
          </p:nvPr>
        </p:nvSpPr>
        <p:spPr>
          <a:xfrm>
            <a:off x="447922" y="1406509"/>
            <a:ext cx="8848477" cy="2009353"/>
          </a:xfrm>
        </p:spPr>
        <p:txBody>
          <a:bodyPr lIns="91440" tIns="45720" rIns="91440" bIns="45720" anchor="t"/>
          <a:lstStyle/>
          <a:p>
            <a:r>
              <a:rPr lang="en-US" sz="2000" b="0" dirty="0"/>
              <a:t>Engage: Communicating Science to the Public Effectively (C ENV 500)</a:t>
            </a:r>
          </a:p>
          <a:p>
            <a:r>
              <a:rPr lang="en-US" sz="2000" b="0" dirty="0">
                <a:latin typeface="Open Sans"/>
                <a:ea typeface="Open Sans"/>
                <a:cs typeface="Open Sans"/>
              </a:rPr>
              <a:t>Applied Improvisation for Science Communication (C ENV 590)</a:t>
            </a:r>
          </a:p>
          <a:p>
            <a:r>
              <a:rPr lang="en-US" sz="2000" b="0" dirty="0">
                <a:latin typeface="Open Sans"/>
                <a:ea typeface="Open Sans"/>
                <a:cs typeface="Open Sans"/>
              </a:rPr>
              <a:t>John Meyer, Senior Director for Marketing and Communications</a:t>
            </a:r>
            <a:endParaRPr lang="en-US" sz="2000" b="0" dirty="0"/>
          </a:p>
          <a:p>
            <a:pPr marL="0" indent="0">
              <a:buNone/>
            </a:pPr>
            <a:endParaRPr lang="en-US" b="0" dirty="0"/>
          </a:p>
        </p:txBody>
      </p:sp>
      <p:sp>
        <p:nvSpPr>
          <p:cNvPr id="4" name="Title 3">
            <a:extLst>
              <a:ext uri="{FF2B5EF4-FFF2-40B4-BE49-F238E27FC236}">
                <a16:creationId xmlns:a16="http://schemas.microsoft.com/office/drawing/2014/main" id="{874AC810-7B98-4F4C-A170-0144CD8E97E8}"/>
              </a:ext>
            </a:extLst>
          </p:cNvPr>
          <p:cNvSpPr>
            <a:spLocks noGrp="1"/>
          </p:cNvSpPr>
          <p:nvPr>
            <p:ph type="title"/>
          </p:nvPr>
        </p:nvSpPr>
        <p:spPr/>
        <p:txBody>
          <a:bodyPr lIns="91440" tIns="45720" rIns="91440" bIns="45720" anchor="b"/>
          <a:lstStyle/>
          <a:p>
            <a:r>
              <a:rPr lang="en-US" sz="2600" dirty="0">
                <a:latin typeface="Encode Sans Normal Black"/>
              </a:rPr>
              <a:t>SCIENCE COMMUNICATION OPPORTUNITIES</a:t>
            </a:r>
          </a:p>
        </p:txBody>
      </p:sp>
    </p:spTree>
    <p:extLst>
      <p:ext uri="{BB962C8B-B14F-4D97-AF65-F5344CB8AC3E}">
        <p14:creationId xmlns:p14="http://schemas.microsoft.com/office/powerpoint/2010/main" val="1242954046"/>
      </p:ext>
    </p:extLst>
  </p:cSld>
  <p:clrMapOvr>
    <a:masterClrMapping/>
  </p:clrMapOvr>
</p:sld>
</file>

<file path=ppt/theme/theme1.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Black">
  <a:themeElements>
    <a:clrScheme name="Office">
      <a:dk1>
        <a:srgbClr val="000000"/>
      </a:dk1>
      <a:lt1>
        <a:srgbClr val="FFFFFF"/>
      </a:lt1>
      <a:dk2>
        <a:srgbClr val="1F497D"/>
      </a:dk2>
      <a:lt2>
        <a:srgbClr val="EEE1E9"/>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1E7DBF4C78C64FB1A1467966B3073A" ma:contentTypeVersion="15" ma:contentTypeDescription="Create a new document." ma:contentTypeScope="" ma:versionID="90c2f13e583eb1526a93edc935e60701">
  <xsd:schema xmlns:xsd="http://www.w3.org/2001/XMLSchema" xmlns:xs="http://www.w3.org/2001/XMLSchema" xmlns:p="http://schemas.microsoft.com/office/2006/metadata/properties" xmlns:ns2="7d20b432-aa40-46ef-bd68-725fd1174880" xmlns:ns3="ed2710d4-8dfb-4562-84bb-a6eb686792b3" targetNamespace="http://schemas.microsoft.com/office/2006/metadata/properties" ma:root="true" ma:fieldsID="31a89fb1f9d9990f632a31d054e78001" ns2:_="" ns3:_="">
    <xsd:import namespace="7d20b432-aa40-46ef-bd68-725fd1174880"/>
    <xsd:import namespace="ed2710d4-8dfb-4562-84bb-a6eb686792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20b432-aa40-46ef-bd68-725fd11748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74203b3-d41a-4e14-979f-f8f2b757a782}" ma:internalName="TaxCatchAll" ma:showField="CatchAllData" ma:web="7d20b432-aa40-46ef-bd68-725fd117488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d2710d4-8dfb-4562-84bb-a6eb686792b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d20b432-aa40-46ef-bd68-725fd1174880" xsi:nil="true"/>
    <lcf76f155ced4ddcb4097134ff3c332f xmlns="ed2710d4-8dfb-4562-84bb-a6eb686792b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EB41A6-93DD-4E46-A0EC-3C313109C7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20b432-aa40-46ef-bd68-725fd1174880"/>
    <ds:schemaRef ds:uri="ed2710d4-8dfb-4562-84bb-a6eb686792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CA252C-CC7F-4ABA-B1E9-5A9A874CAFA6}">
  <ds:schemaRefs>
    <ds:schemaRef ds:uri="http://schemas.microsoft.com/office/2006/metadata/properties"/>
    <ds:schemaRef ds:uri="http://schemas.microsoft.com/office/infopath/2007/PartnerControls"/>
    <ds:schemaRef ds:uri="7d20b432-aa40-46ef-bd68-725fd1174880"/>
    <ds:schemaRef ds:uri="ed2710d4-8dfb-4562-84bb-a6eb686792b3"/>
  </ds:schemaRefs>
</ds:datastoreItem>
</file>

<file path=customXml/itemProps3.xml><?xml version="1.0" encoding="utf-8"?>
<ds:datastoreItem xmlns:ds="http://schemas.openxmlformats.org/officeDocument/2006/customXml" ds:itemID="{3B2491EB-DC26-4A0C-BF5D-3411A9F6D9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3801</TotalTime>
  <Words>3710</Words>
  <Application>Microsoft Office PowerPoint</Application>
  <PresentationFormat>On-screen Show (16:9)</PresentationFormat>
  <Paragraphs>315</Paragraphs>
  <Slides>70</Slides>
  <Notes>55</Notes>
  <HiddenSlides>0</HiddenSlides>
  <MMClips>0</MMClips>
  <ScaleCrop>false</ScaleCrop>
  <HeadingPairs>
    <vt:vector size="4" baseType="variant">
      <vt:variant>
        <vt:lpstr>Theme</vt:lpstr>
      </vt:variant>
      <vt:variant>
        <vt:i4>14</vt:i4>
      </vt:variant>
      <vt:variant>
        <vt:lpstr>Slide Titles</vt:lpstr>
      </vt:variant>
      <vt:variant>
        <vt:i4>70</vt:i4>
      </vt:variant>
    </vt:vector>
  </HeadingPairs>
  <TitlesOfParts>
    <vt:vector size="84" baseType="lpstr">
      <vt:lpstr>Custom Design</vt:lpstr>
      <vt:lpstr>4_Custom Design</vt:lpstr>
      <vt:lpstr>3_Custom Design</vt:lpstr>
      <vt:lpstr>2_Custom Design</vt:lpstr>
      <vt:lpstr>1_Custom Design</vt:lpstr>
      <vt:lpstr>Office Theme</vt:lpstr>
      <vt:lpstr>Black</vt:lpstr>
      <vt:lpstr>Office Theme</vt:lpstr>
      <vt:lpstr>Modern Writer</vt:lpstr>
      <vt:lpstr>Office Theme</vt:lpstr>
      <vt:lpstr>Paradigm</vt:lpstr>
      <vt:lpstr>Modern Writer</vt:lpstr>
      <vt:lpstr>1_Paradigm</vt:lpstr>
      <vt:lpstr>Default Theme</vt:lpstr>
      <vt:lpstr>COLLEGE OF THE ENVIRONMENT</vt:lpstr>
      <vt:lpstr>WELCOME!  College of the Environment</vt:lpstr>
      <vt:lpstr>HONORING PLACE</vt:lpstr>
      <vt:lpstr>College of the Environment Dean's Welcome</vt:lpstr>
      <vt:lpstr>COLLEGE OF THE ENVIRONMENT</vt:lpstr>
      <vt:lpstr>COLLEGE OF THE ENVIRONMENT</vt:lpstr>
      <vt:lpstr>CERTIFICATE PROGRAMS &amp; OPTIONS</vt:lpstr>
      <vt:lpstr>WHERE WE ARE</vt:lpstr>
      <vt:lpstr>SCIENCE COMMUNICATION OPPORTUNITIES</vt:lpstr>
      <vt:lpstr>PROFESSIONAL DEVELOPMENT SERIES</vt:lpstr>
      <vt:lpstr>FUNDING</vt:lpstr>
      <vt:lpstr>TEACHING AND LEARNING</vt:lpstr>
      <vt:lpstr>CONTACT INFO</vt:lpstr>
      <vt:lpstr>OUR GUESTS TODAY</vt:lpstr>
      <vt:lpstr>Graduate Student Affairs, The Graduate School</vt:lpstr>
      <vt:lpstr>Graduate Student Affairs The Graduate School | University of Washington</vt:lpstr>
      <vt:lpstr>Graduate Student Affairs The Graduate School | University of Washington</vt:lpstr>
      <vt:lpstr>Graduate Student Success Programming 2023-2024</vt:lpstr>
      <vt:lpstr>PowerPoint Presentation</vt:lpstr>
      <vt:lpstr>PowerPoint Presentation</vt:lpstr>
      <vt:lpstr>Campus Partners</vt:lpstr>
      <vt:lpstr>Graduate Student Affairs The Graduate School | University of Washington</vt:lpstr>
      <vt:lpstr>Graduate Student Affairs The Graduate School | University of Washington</vt:lpstr>
      <vt:lpstr>College of the Environment Teaching Support Team (TST)</vt:lpstr>
      <vt:lpstr>Teaching and TA-ing in the College of the Environment</vt:lpstr>
      <vt:lpstr>Why might you teach/TA as a graduate student? </vt:lpstr>
      <vt:lpstr>How can you learn more about/get help with teaching?</vt:lpstr>
      <vt:lpstr>How can you learn more about/get help with teaching?</vt:lpstr>
      <vt:lpstr>How can you learn more about/get help with teaching?</vt:lpstr>
      <vt:lpstr>College of the Environment  Diversity, Equity, and Inclusion (DEI)</vt:lpstr>
      <vt:lpstr>Disability Resources for Students</vt:lpstr>
      <vt:lpstr>Disability Resources for Students (DRS)</vt:lpstr>
      <vt:lpstr>DRS Process</vt:lpstr>
      <vt:lpstr>Contact DRS</vt:lpstr>
      <vt:lpstr>UAW 4121</vt:lpstr>
      <vt:lpstr>Campus Safety</vt:lpstr>
      <vt:lpstr>University of Washington Police Department</vt:lpstr>
      <vt:lpstr>UW Police in the Community</vt:lpstr>
      <vt:lpstr>PowerPoint Presentation</vt:lpstr>
      <vt:lpstr>PowerPoint Presentation</vt:lpstr>
      <vt:lpstr>Be Alert</vt:lpstr>
      <vt:lpstr>Personal Safety</vt:lpstr>
      <vt:lpstr>Personal Safety</vt:lpstr>
      <vt:lpstr>Personal Safety</vt:lpstr>
      <vt:lpstr>Financial Security &amp; Identity Theft </vt:lpstr>
      <vt:lpstr>Financial Security &amp; Identity Theft </vt:lpstr>
      <vt:lpstr>Protect Your Property</vt:lpstr>
      <vt:lpstr>Bicycle Security</vt:lpstr>
      <vt:lpstr>Bicycle Security</vt:lpstr>
      <vt:lpstr>Safety Programs</vt:lpstr>
      <vt:lpstr>PowerPoint Presentation</vt:lpstr>
      <vt:lpstr>PowerPoint Presentation</vt:lpstr>
      <vt:lpstr>UW Alert</vt:lpstr>
      <vt:lpstr>Contacting Us</vt:lpstr>
      <vt:lpstr>College of the Environment Student Advisory Council (SAC)</vt:lpstr>
      <vt:lpstr>CoENV Student Advisory Council Graduate Representatives</vt:lpstr>
      <vt:lpstr>Graduate and Professional Student Senate</vt:lpstr>
      <vt:lpstr>PowerPoint Presentation</vt:lpstr>
      <vt:lpstr>WE ADVOCATE for the needs and interests of our constituents  WE PROMOTE professional development and foster a sense of community and connection  WE AMPLIFY graduate and professional student voices and experiences  WE ASPIRE to eradicate inequities existing within institutionalized academic settings</vt:lpstr>
      <vt:lpstr>PowerPoint Presentation</vt:lpstr>
      <vt:lpstr>PowerPoint Presentation</vt:lpstr>
      <vt:lpstr>2023-2024 Legislative Interest Survey</vt:lpstr>
      <vt:lpstr>PowerPoint Presentation</vt:lpstr>
      <vt:lpstr>PowerPoint Presentation</vt:lpstr>
      <vt:lpstr>COMMITTEES</vt:lpstr>
      <vt:lpstr>GPSS Senate Meetings are Every Other Wednesday @ 5:30PM  in HUB 332 (and via Zoom)</vt:lpstr>
      <vt:lpstr>HOW TO GET INVOLVED</vt:lpstr>
      <vt:lpstr>CONTACT AND FOLLOW US</vt:lpstr>
      <vt:lpstr>Campus Partners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Pamela Barrett</cp:lastModifiedBy>
  <cp:revision>266</cp:revision>
  <dcterms:created xsi:type="dcterms:W3CDTF">2014-10-14T00:51:43Z</dcterms:created>
  <dcterms:modified xsi:type="dcterms:W3CDTF">2023-09-22T21:23:48Z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0x010100201E7DBF4C78C64FB1A1467966B3073A</vt:lpwstr>
  </property>
  <property fmtid="{D5CDD505-2E9C-101B-9397-08002B2CF9AE}" pid="3" name="MediaServiceImageTags">
    <vt:lpwstr/>
  </property>
</Properties>
</file>